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51" r:id="rId4"/>
  </p:sldMasterIdLst>
  <p:notesMasterIdLst>
    <p:notesMasterId r:id="rId100"/>
  </p:notesMasterIdLst>
  <p:handoutMasterIdLst>
    <p:handoutMasterId r:id="rId101"/>
  </p:handoutMasterIdLst>
  <p:sldIdLst>
    <p:sldId id="667" r:id="rId5"/>
    <p:sldId id="1094" r:id="rId6"/>
    <p:sldId id="1061" r:id="rId7"/>
    <p:sldId id="1062" r:id="rId8"/>
    <p:sldId id="1174" r:id="rId9"/>
    <p:sldId id="1173" r:id="rId10"/>
    <p:sldId id="1046" r:id="rId11"/>
    <p:sldId id="1186" r:id="rId12"/>
    <p:sldId id="1109" r:id="rId13"/>
    <p:sldId id="1127" r:id="rId14"/>
    <p:sldId id="1130" r:id="rId15"/>
    <p:sldId id="1187" r:id="rId16"/>
    <p:sldId id="1163" r:id="rId17"/>
    <p:sldId id="1170" r:id="rId18"/>
    <p:sldId id="1255" r:id="rId19"/>
    <p:sldId id="1118" r:id="rId20"/>
    <p:sldId id="1164" r:id="rId21"/>
    <p:sldId id="1123" r:id="rId22"/>
    <p:sldId id="1249" r:id="rId23"/>
    <p:sldId id="1251" r:id="rId24"/>
    <p:sldId id="1254" r:id="rId25"/>
    <p:sldId id="1257" r:id="rId26"/>
    <p:sldId id="1256" r:id="rId27"/>
    <p:sldId id="1115" r:id="rId28"/>
    <p:sldId id="1125" r:id="rId29"/>
    <p:sldId id="1126" r:id="rId30"/>
    <p:sldId id="1133" r:id="rId31"/>
    <p:sldId id="1258" r:id="rId32"/>
    <p:sldId id="1221" r:id="rId33"/>
    <p:sldId id="1259" r:id="rId34"/>
    <p:sldId id="1266" r:id="rId35"/>
    <p:sldId id="1260" r:id="rId36"/>
    <p:sldId id="1261" r:id="rId37"/>
    <p:sldId id="1262" r:id="rId38"/>
    <p:sldId id="1263" r:id="rId39"/>
    <p:sldId id="1264" r:id="rId40"/>
    <p:sldId id="1265" r:id="rId41"/>
    <p:sldId id="1148" r:id="rId42"/>
    <p:sldId id="1268" r:id="rId43"/>
    <p:sldId id="1278" r:id="rId44"/>
    <p:sldId id="1269" r:id="rId45"/>
    <p:sldId id="1270" r:id="rId46"/>
    <p:sldId id="1271" r:id="rId47"/>
    <p:sldId id="1272" r:id="rId48"/>
    <p:sldId id="1273" r:id="rId49"/>
    <p:sldId id="1150" r:id="rId50"/>
    <p:sldId id="1151" r:id="rId51"/>
    <p:sldId id="1274" r:id="rId52"/>
    <p:sldId id="1279" r:id="rId53"/>
    <p:sldId id="1275" r:id="rId54"/>
    <p:sldId id="1276" r:id="rId55"/>
    <p:sldId id="1280" r:id="rId56"/>
    <p:sldId id="1282" r:id="rId57"/>
    <p:sldId id="1277" r:id="rId58"/>
    <p:sldId id="1250" r:id="rId59"/>
    <p:sldId id="1078" r:id="rId60"/>
    <p:sldId id="1284" r:id="rId61"/>
    <p:sldId id="1287" r:id="rId62"/>
    <p:sldId id="1081" r:id="rId63"/>
    <p:sldId id="1082" r:id="rId64"/>
    <p:sldId id="1288" r:id="rId65"/>
    <p:sldId id="1238" r:id="rId66"/>
    <p:sldId id="1289" r:id="rId67"/>
    <p:sldId id="1290" r:id="rId68"/>
    <p:sldId id="1175" r:id="rId69"/>
    <p:sldId id="1194" r:id="rId70"/>
    <p:sldId id="1085" r:id="rId71"/>
    <p:sldId id="1101" r:id="rId72"/>
    <p:sldId id="1110" r:id="rId73"/>
    <p:sldId id="1291" r:id="rId74"/>
    <p:sldId id="1089" r:id="rId75"/>
    <p:sldId id="1219" r:id="rId76"/>
    <p:sldId id="1092" r:id="rId77"/>
    <p:sldId id="1098" r:id="rId78"/>
    <p:sldId id="1294" r:id="rId79"/>
    <p:sldId id="1296" r:id="rId80"/>
    <p:sldId id="1099" r:id="rId81"/>
    <p:sldId id="1292" r:id="rId82"/>
    <p:sldId id="1096" r:id="rId83"/>
    <p:sldId id="1205" r:id="rId84"/>
    <p:sldId id="1095" r:id="rId85"/>
    <p:sldId id="1189" r:id="rId86"/>
    <p:sldId id="1190" r:id="rId87"/>
    <p:sldId id="1191" r:id="rId88"/>
    <p:sldId id="1097" r:id="rId89"/>
    <p:sldId id="1093" r:id="rId90"/>
    <p:sldId id="1100" r:id="rId91"/>
    <p:sldId id="1206" r:id="rId92"/>
    <p:sldId id="1208" r:id="rId93"/>
    <p:sldId id="1293" r:id="rId94"/>
    <p:sldId id="1104" r:id="rId95"/>
    <p:sldId id="1213" r:id="rId96"/>
    <p:sldId id="1217" r:id="rId97"/>
    <p:sldId id="1105" r:id="rId98"/>
    <p:sldId id="1177" r:id="rId99"/>
  </p:sldIdLst>
  <p:sldSz cx="9144000" cy="6858000" type="screen4x3"/>
  <p:notesSz cx="7010400" cy="9296400"/>
  <p:embeddedFontLst>
    <p:embeddedFont>
      <p:font typeface="Batang" panose="02030600000101010101" pitchFamily="18" charset="-127"/>
      <p:regular r:id="rId102"/>
    </p:embeddedFont>
    <p:embeddedFont>
      <p:font typeface="Verdana" panose="020B0604030504040204" pitchFamily="34" charset="0"/>
      <p:regular r:id="rId103"/>
      <p:bold r:id="rId104"/>
      <p:italic r:id="rId105"/>
      <p:boldItalic r:id="rId106"/>
    </p:embeddedFont>
  </p:embeddedFontLst>
  <p:custDataLst>
    <p:tags r:id="rId107"/>
  </p:custDataLst>
  <p:defaultTex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p:defaultTextStyle>
  <p:extLst>
    <p:ext uri="{521415D9-36F7-43E2-AB2F-B90AF26B5E84}">
      <p14:sectionLst xmlns:p14="http://schemas.microsoft.com/office/powerpoint/2010/main">
        <p14:section name="Introduction" id="{605EB7C7-6F2E-4001-ACBC-BE9200B8892D}">
          <p14:sldIdLst>
            <p14:sldId id="667"/>
            <p14:sldId id="1094"/>
          </p14:sldIdLst>
        </p14:section>
        <p14:section name="I:  Where We Are:  Context and Framework" id="{10DF4AAC-252A-4B78-A57F-89E3123CFE0F}">
          <p14:sldIdLst>
            <p14:sldId id="1061"/>
            <p14:sldId id="1062"/>
            <p14:sldId id="1174"/>
            <p14:sldId id="1173"/>
            <p14:sldId id="1046"/>
            <p14:sldId id="1186"/>
          </p14:sldIdLst>
        </p14:section>
        <p14:section name="II.  A Shrinking Scope" id="{0CAD3790-2B7B-4123-A7BF-A442EB4A37D0}">
          <p14:sldIdLst>
            <p14:sldId id="1109"/>
            <p14:sldId id="1127"/>
            <p14:sldId id="1130"/>
            <p14:sldId id="1187"/>
            <p14:sldId id="1163"/>
            <p14:sldId id="1170"/>
            <p14:sldId id="1255"/>
            <p14:sldId id="1118"/>
            <p14:sldId id="1164"/>
            <p14:sldId id="1123"/>
            <p14:sldId id="1249"/>
            <p14:sldId id="1251"/>
            <p14:sldId id="1254"/>
            <p14:sldId id="1257"/>
            <p14:sldId id="1256"/>
            <p14:sldId id="1115"/>
            <p14:sldId id="1125"/>
            <p14:sldId id="1126"/>
            <p14:sldId id="1133"/>
            <p14:sldId id="1258"/>
            <p14:sldId id="1221"/>
          </p14:sldIdLst>
        </p14:section>
        <p14:section name="III:   Changes to the Investigative Process" id="{CADD31B9-5FCC-4494-8D69-63937591C156}">
          <p14:sldIdLst>
            <p14:sldId id="1259"/>
            <p14:sldId id="1266"/>
            <p14:sldId id="1260"/>
            <p14:sldId id="1261"/>
            <p14:sldId id="1262"/>
            <p14:sldId id="1263"/>
            <p14:sldId id="1264"/>
            <p14:sldId id="1265"/>
            <p14:sldId id="1148"/>
            <p14:sldId id="1268"/>
            <p14:sldId id="1278"/>
            <p14:sldId id="1269"/>
            <p14:sldId id="1270"/>
            <p14:sldId id="1271"/>
            <p14:sldId id="1272"/>
            <p14:sldId id="1273"/>
            <p14:sldId id="1150"/>
            <p14:sldId id="1151"/>
            <p14:sldId id="1274"/>
            <p14:sldId id="1279"/>
            <p14:sldId id="1275"/>
            <p14:sldId id="1276"/>
            <p14:sldId id="1280"/>
            <p14:sldId id="1282"/>
            <p14:sldId id="1277"/>
          </p14:sldIdLst>
        </p14:section>
        <p14:section name="IV.   Nuts &amp; Bolts" id="{93C45900-8DA3-4EC9-9A5E-88EBD63B7451}">
          <p14:sldIdLst>
            <p14:sldId id="1250"/>
            <p14:sldId id="1078"/>
            <p14:sldId id="1284"/>
            <p14:sldId id="1287"/>
            <p14:sldId id="1081"/>
            <p14:sldId id="1082"/>
            <p14:sldId id="1288"/>
            <p14:sldId id="1238"/>
            <p14:sldId id="1289"/>
            <p14:sldId id="1290"/>
            <p14:sldId id="1175"/>
            <p14:sldId id="1194"/>
            <p14:sldId id="1085"/>
            <p14:sldId id="1101"/>
            <p14:sldId id="1110"/>
            <p14:sldId id="1291"/>
            <p14:sldId id="1089"/>
            <p14:sldId id="1219"/>
            <p14:sldId id="1092"/>
            <p14:sldId id="1098"/>
            <p14:sldId id="1294"/>
            <p14:sldId id="1296"/>
            <p14:sldId id="1099"/>
            <p14:sldId id="1292"/>
            <p14:sldId id="1096"/>
            <p14:sldId id="1205"/>
            <p14:sldId id="1095"/>
            <p14:sldId id="1189"/>
            <p14:sldId id="1190"/>
            <p14:sldId id="1191"/>
            <p14:sldId id="1097"/>
            <p14:sldId id="1093"/>
            <p14:sldId id="1100"/>
            <p14:sldId id="1206"/>
            <p14:sldId id="1208"/>
            <p14:sldId id="1293"/>
            <p14:sldId id="1104"/>
            <p14:sldId id="1213"/>
            <p14:sldId id="1217"/>
            <p14:sldId id="1105"/>
            <p14:sldId id="11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89C14"/>
    <a:srgbClr val="FF99FF"/>
    <a:srgbClr val="EAB200"/>
    <a:srgbClr val="578270"/>
    <a:srgbClr val="FFF2B9"/>
    <a:srgbClr val="3D7B49"/>
    <a:srgbClr val="4D917C"/>
    <a:srgbClr val="0066CC"/>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75" autoAdjust="0"/>
    <p:restoredTop sz="87617" autoAdjust="0"/>
  </p:normalViewPr>
  <p:slideViewPr>
    <p:cSldViewPr snapToGrid="0">
      <p:cViewPr varScale="1">
        <p:scale>
          <a:sx n="80" d="100"/>
          <a:sy n="80" d="100"/>
        </p:scale>
        <p:origin x="67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33828"/>
    </p:cViewPr>
  </p:sorterViewPr>
  <p:notesViewPr>
    <p:cSldViewPr snapToGrid="0">
      <p:cViewPr>
        <p:scale>
          <a:sx n="81" d="100"/>
          <a:sy n="81" d="100"/>
        </p:scale>
        <p:origin x="-3960" y="-2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tags" Target="tags/tag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fntdata"/><Relationship Id="rId108" Type="http://schemas.openxmlformats.org/officeDocument/2006/relationships/commentAuthors" Target="commen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Batang" panose="02030600000101010101" pitchFamily="18" charset="-127"/>
                <a:ea typeface="Batang" panose="02030600000101010101" pitchFamily="18" charset="-127"/>
              </a:defRPr>
            </a:pPr>
            <a:r>
              <a:rPr lang="en-US" sz="3600" b="1">
                <a:solidFill>
                  <a:srgbClr val="4D917C"/>
                </a:solidFill>
                <a:latin typeface="Batang" panose="02030600000101010101" pitchFamily="18" charset="-127"/>
                <a:ea typeface="Batang" panose="02030600000101010101" pitchFamily="18" charset="-127"/>
              </a:rPr>
              <a:t>Forms of Evidence</a:t>
            </a:r>
          </a:p>
        </c:rich>
      </c:tx>
      <c:layout>
        <c:manualLayout>
          <c:xMode val="edge"/>
          <c:yMode val="edge"/>
          <c:x val="0.20327965915203094"/>
          <c:y val="2.3161103948950768E-2"/>
        </c:manualLayout>
      </c:layout>
      <c:overlay val="0"/>
    </c:title>
    <c:autoTitleDeleted val="0"/>
    <c:plotArea>
      <c:layout/>
      <c:pieChart>
        <c:varyColors val="1"/>
        <c:ser>
          <c:idx val="0"/>
          <c:order val="0"/>
          <c:tx>
            <c:strRef>
              <c:f>Sheet1!$B$1</c:f>
              <c:strCache>
                <c:ptCount val="1"/>
                <c:pt idx="0">
                  <c:v>Forms of Evidence</c:v>
                </c:pt>
              </c:strCache>
            </c:strRef>
          </c:tx>
          <c:dPt>
            <c:idx val="2"/>
            <c:bubble3D val="0"/>
            <c:spPr>
              <a:solidFill>
                <a:srgbClr val="C00000"/>
              </a:solidFill>
            </c:spPr>
            <c:extLst>
              <c:ext xmlns:c16="http://schemas.microsoft.com/office/drawing/2014/chart" uri="{C3380CC4-5D6E-409C-BE32-E72D297353CC}">
                <c16:uniqueId val="{00000001-B738-4BAD-B046-8D80DBC1085C}"/>
              </c:ext>
            </c:extLst>
          </c:dPt>
          <c:cat>
            <c:strRef>
              <c:f>Sheet1!$A$2:$A$4</c:f>
              <c:strCache>
                <c:ptCount val="3"/>
                <c:pt idx="0">
                  <c:v>Testimonial</c:v>
                </c:pt>
                <c:pt idx="1">
                  <c:v>Documentary</c:v>
                </c:pt>
                <c:pt idx="2">
                  <c:v>Physical</c:v>
                </c:pt>
              </c:strCache>
            </c:strRef>
          </c:cat>
          <c:val>
            <c:numRef>
              <c:f>Sheet1!$B$2:$B$4</c:f>
              <c:numCache>
                <c:formatCode>General</c:formatCode>
                <c:ptCount val="3"/>
                <c:pt idx="0">
                  <c:v>8.1999999999999993</c:v>
                </c:pt>
                <c:pt idx="1">
                  <c:v>3.2</c:v>
                </c:pt>
                <c:pt idx="2">
                  <c:v>1.2</c:v>
                </c:pt>
              </c:numCache>
            </c:numRef>
          </c:val>
          <c:extLst>
            <c:ext xmlns:c16="http://schemas.microsoft.com/office/drawing/2014/chart" uri="{C3380CC4-5D6E-409C-BE32-E72D297353CC}">
              <c16:uniqueId val="{00000002-B738-4BAD-B046-8D80DBC1085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5542622804641724"/>
          <c:y val="0.47429326176643372"/>
          <c:w val="0.21150629222393036"/>
          <c:h val="0.426025390625"/>
        </c:manualLayout>
      </c:layout>
      <c:overlay val="0"/>
      <c:txPr>
        <a:bodyPr/>
        <a:lstStyle/>
        <a:p>
          <a:pPr>
            <a:defRPr sz="1600" smtId="4294967295">
              <a:latin typeface="Batang" panose="02030600000101010101" pitchFamily="18" charset="-127"/>
              <a:ea typeface="Batang" panose="02030600000101010101" pitchFamily="18" charset="-127"/>
            </a:defRPr>
          </a:pPr>
          <a:endParaRPr lang="en-US"/>
        </a:p>
      </c:txPr>
    </c:legend>
    <c:plotVisOnly val="1"/>
    <c:dispBlanksAs val="gap"/>
    <c:showDLblsOverMax val="0"/>
  </c:chart>
  <c:txPr>
    <a:bodyPr/>
    <a:lstStyle/>
    <a:p>
      <a:pPr>
        <a:defRPr sz="1800" smtId="4294967295"/>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4DD1D-7CBA-4C8C-AAAA-0EA8C30A77D5}"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CEA502BA-373F-4C98-AAE7-4BEEC19F39DD}" type="parTrans" cxnId="{17BC1A0B-B7AC-4BE5-B777-A8B370327850}">
      <dgm:prSet/>
      <dgm:spPr/>
      <dgm:t>
        <a:bodyPr/>
        <a:lstStyle/>
        <a:p>
          <a:endParaRPr lang="en-US"/>
        </a:p>
      </dgm:t>
    </dgm:pt>
    <dgm:pt modelId="{A53F1850-5F4B-4808-BF4E-30FD79E77FD1}">
      <dgm:prSet phldrT="[Text]" custT="1"/>
      <dgm:spPr>
        <a:solidFill>
          <a:schemeClr val="accent5">
            <a:lumMod val="50000"/>
          </a:schemeClr>
        </a:solidFill>
      </dgm:spPr>
      <dgm:t>
        <a:bodyPr/>
        <a:lstStyle/>
        <a:p>
          <a:pPr algn="ctr"/>
          <a:r>
            <a:rPr lang="en-US" sz="2800" b="1">
              <a:solidFill>
                <a:schemeClr val="bg1"/>
              </a:solidFill>
              <a:latin typeface="Batang" panose="02030600000101010101" pitchFamily="18" charset="-127"/>
              <a:ea typeface="Batang" panose="02030600000101010101" pitchFamily="18" charset="-127"/>
            </a:rPr>
            <a:t>Efficacy</a:t>
          </a:r>
          <a:r>
            <a:rPr lang="en-US" sz="2200" b="1">
              <a:solidFill>
                <a:schemeClr val="bg1"/>
              </a:solidFill>
              <a:latin typeface="Batang" panose="02030600000101010101" pitchFamily="18" charset="-127"/>
              <a:ea typeface="Batang" panose="02030600000101010101" pitchFamily="18" charset="-127"/>
            </a:rPr>
            <a:t> </a:t>
          </a:r>
          <a:r>
            <a:rPr lang="en-US" sz="2200"/>
            <a:t>  </a:t>
          </a:r>
        </a:p>
      </dgm:t>
    </dgm:pt>
    <dgm:pt modelId="{62B98BD0-3D6A-4599-8888-6613A685AA55}" type="parTrans" cxnId="{0EC89342-D96B-4814-A388-B954A02883D0}">
      <dgm:prSet/>
      <dgm:spPr/>
      <dgm:t>
        <a:bodyPr/>
        <a:lstStyle/>
        <a:p>
          <a:endParaRPr lang="en-US"/>
        </a:p>
      </dgm:t>
    </dgm:pt>
    <dgm:pt modelId="{B986BA7D-0F05-4A5B-9815-84B657FB3F01}">
      <dgm:prSet phldrT="[Text]"/>
      <dgm:spPr>
        <a:solidFill>
          <a:schemeClr val="accent5">
            <a:lumMod val="50000"/>
          </a:schemeClr>
        </a:solidFill>
      </dgm:spPr>
      <dgm:t>
        <a:bodyPr/>
        <a:lstStyle/>
        <a:p>
          <a:pPr algn="ctr"/>
          <a:r>
            <a:rPr lang="en-US">
              <a:solidFill>
                <a:schemeClr val="tx1"/>
              </a:solidFill>
              <a:latin typeface="Batang" panose="02030600000101010101" pitchFamily="18" charset="-127"/>
              <a:ea typeface="Batang" panose="02030600000101010101" pitchFamily="18" charset="-127"/>
            </a:rPr>
            <a:t>Focused attention and resources on the problem of sexual harassment</a:t>
          </a:r>
        </a:p>
      </dgm:t>
    </dgm:pt>
    <dgm:pt modelId="{B3C346E2-92FB-481C-9698-58DA876CA7E9}" type="sibTrans" cxnId="{0EC89342-D96B-4814-A388-B954A02883D0}">
      <dgm:prSet/>
      <dgm:spPr/>
      <dgm:t>
        <a:bodyPr/>
        <a:lstStyle/>
        <a:p>
          <a:endParaRPr lang="en-US"/>
        </a:p>
      </dgm:t>
    </dgm:pt>
    <dgm:pt modelId="{6C4F9AFA-3E2D-40AA-A0E3-B97211BFD62D}" type="sibTrans" cxnId="{17BC1A0B-B7AC-4BE5-B777-A8B370327850}">
      <dgm:prSet/>
      <dgm:spPr/>
      <dgm:t>
        <a:bodyPr/>
        <a:lstStyle/>
        <a:p>
          <a:endParaRPr lang="en-US"/>
        </a:p>
      </dgm:t>
    </dgm:pt>
    <dgm:pt modelId="{D8005AFC-8600-4E3C-A2BC-21044268FBBA}" type="parTrans" cxnId="{734C5687-8AF5-470A-9441-C9620F5EA058}">
      <dgm:prSet/>
      <dgm:spPr/>
      <dgm:t>
        <a:bodyPr/>
        <a:lstStyle/>
        <a:p>
          <a:endParaRPr lang="en-US"/>
        </a:p>
      </dgm:t>
    </dgm:pt>
    <dgm:pt modelId="{324393BE-9B4D-448E-A89D-4E229B5FEDB6}">
      <dgm:prSet phldrT="[Text]" custT="1"/>
      <dgm:spPr>
        <a:solidFill>
          <a:schemeClr val="accent5">
            <a:lumMod val="50000"/>
          </a:schemeClr>
        </a:solidFill>
      </dgm:spPr>
      <dgm:t>
        <a:bodyPr/>
        <a:lstStyle/>
        <a:p>
          <a:pPr algn="ctr"/>
          <a:r>
            <a:rPr lang="en-US" sz="2800" b="1">
              <a:solidFill>
                <a:schemeClr val="bg1"/>
              </a:solidFill>
              <a:latin typeface="Batang" panose="02030600000101010101" pitchFamily="18" charset="-127"/>
              <a:ea typeface="Batang" panose="02030600000101010101" pitchFamily="18" charset="-127"/>
            </a:rPr>
            <a:t>Overreach</a:t>
          </a:r>
        </a:p>
      </dgm:t>
    </dgm:pt>
    <dgm:pt modelId="{F8A5751F-7A25-453B-A51F-ECAED3667A96}" type="parTrans" cxnId="{C6CF1DEB-3645-49BC-AFE5-52B2F0143F79}">
      <dgm:prSet/>
      <dgm:spPr/>
      <dgm:t>
        <a:bodyPr/>
        <a:lstStyle/>
        <a:p>
          <a:endParaRPr lang="en-US"/>
        </a:p>
      </dgm:t>
    </dgm:pt>
    <dgm:pt modelId="{93EDFA59-AD57-4862-B364-C3A0A1020631}">
      <dgm:prSet phldrT="[Text]"/>
      <dgm:spPr/>
      <dgm:t>
        <a:bodyPr/>
        <a:lstStyle/>
        <a:p>
          <a:pPr algn="ctr"/>
          <a:r>
            <a:rPr lang="en-US">
              <a:latin typeface="Batang" panose="02030600000101010101" pitchFamily="18" charset="-127"/>
              <a:ea typeface="Batang" panose="02030600000101010101" pitchFamily="18" charset="-127"/>
            </a:rPr>
            <a:t>Raised concerns that Respondents were being treated unfairly</a:t>
          </a:r>
        </a:p>
      </dgm:t>
    </dgm:pt>
    <dgm:pt modelId="{87EE215A-0531-418E-9248-6872D155B390}" type="sibTrans" cxnId="{C6CF1DEB-3645-49BC-AFE5-52B2F0143F79}">
      <dgm:prSet/>
      <dgm:spPr/>
      <dgm:t>
        <a:bodyPr/>
        <a:lstStyle/>
        <a:p>
          <a:endParaRPr lang="en-US"/>
        </a:p>
      </dgm:t>
    </dgm:pt>
    <dgm:pt modelId="{A5802B0C-F605-4CE7-AC47-84673CD7D57C}" type="sibTrans" cxnId="{734C5687-8AF5-470A-9441-C9620F5EA058}">
      <dgm:prSet/>
      <dgm:spPr/>
      <dgm:t>
        <a:bodyPr/>
        <a:lstStyle/>
        <a:p>
          <a:endParaRPr lang="en-US"/>
        </a:p>
      </dgm:t>
    </dgm:pt>
    <dgm:pt modelId="{20A94DB3-84E6-4835-A43B-558368C9458C}" type="pres">
      <dgm:prSet presAssocID="{D674DD1D-7CBA-4C8C-AAAA-0EA8C30A77D5}" presName="Name0" presStyleCnt="0">
        <dgm:presLayoutVars>
          <dgm:chMax val="2"/>
          <dgm:dir/>
          <dgm:animOne val="branch"/>
          <dgm:animLvl val="lvl"/>
          <dgm:resizeHandles val="exact"/>
        </dgm:presLayoutVars>
      </dgm:prSet>
      <dgm:spPr/>
    </dgm:pt>
    <dgm:pt modelId="{C24C47EC-1F11-45EE-A74B-73E0E5F30F85}" type="pres">
      <dgm:prSet presAssocID="{D674DD1D-7CBA-4C8C-AAAA-0EA8C30A77D5}" presName="Background" presStyleLbl="node1" presStyleIdx="0" presStyleCnt="1"/>
      <dgm:spPr/>
    </dgm:pt>
    <dgm:pt modelId="{7614DA45-BE15-4788-A47B-803A0FC93126}" type="pres">
      <dgm:prSet presAssocID="{D674DD1D-7CBA-4C8C-AAAA-0EA8C30A77D5}" presName="Divider" presStyleLbl="callout" presStyleIdx="0" presStyleCnt="1"/>
      <dgm:spPr/>
    </dgm:pt>
    <dgm:pt modelId="{D17037C2-A251-424C-A005-EBF57DC9CDFF}" type="pres">
      <dgm:prSet presAssocID="{D674DD1D-7CBA-4C8C-AAAA-0EA8C30A77D5}" presName="ChildText1" presStyleLbl="revTx" presStyleIdx="0" presStyleCnt="0">
        <dgm:presLayoutVars>
          <dgm:chMax val="0"/>
          <dgm:chPref val="0"/>
          <dgm:bulletEnabled val="1"/>
        </dgm:presLayoutVars>
      </dgm:prSet>
      <dgm:spPr/>
    </dgm:pt>
    <dgm:pt modelId="{A110DF8D-F995-45A7-8B79-F42F9B56B9E9}" type="pres">
      <dgm:prSet presAssocID="{D674DD1D-7CBA-4C8C-AAAA-0EA8C30A77D5}" presName="ChildText2" presStyleLbl="revTx" presStyleIdx="0" presStyleCnt="0">
        <dgm:presLayoutVars>
          <dgm:chMax val="0"/>
          <dgm:chPref val="0"/>
          <dgm:bulletEnabled val="1"/>
        </dgm:presLayoutVars>
      </dgm:prSet>
      <dgm:spPr/>
    </dgm:pt>
    <dgm:pt modelId="{21A22747-CBB7-42C8-8B2A-E9DC3866EF0B}" type="pres">
      <dgm:prSet presAssocID="{D674DD1D-7CBA-4C8C-AAAA-0EA8C30A77D5}" presName="ParentText1" presStyleLbl="revTx" presStyleIdx="0" presStyleCnt="0">
        <dgm:presLayoutVars>
          <dgm:chMax val="1"/>
          <dgm:chPref val="1"/>
        </dgm:presLayoutVars>
      </dgm:prSet>
      <dgm:spPr/>
    </dgm:pt>
    <dgm:pt modelId="{C73626EF-12AF-453F-83C8-547C7B918BFB}" type="pres">
      <dgm:prSet presAssocID="{D674DD1D-7CBA-4C8C-AAAA-0EA8C30A77D5}" presName="ParentShape1" presStyleLbl="alignImgPlace1" presStyleIdx="0" presStyleCnt="2" custLinFactNeighborX="5699" custLinFactNeighborY="1619">
        <dgm:presLayoutVars/>
      </dgm:prSet>
      <dgm:spPr/>
    </dgm:pt>
    <dgm:pt modelId="{0A23FA0F-D733-4DE5-B14A-7719630BC50A}" type="pres">
      <dgm:prSet presAssocID="{D674DD1D-7CBA-4C8C-AAAA-0EA8C30A77D5}" presName="ParentText2" presStyleLbl="revTx" presStyleIdx="0" presStyleCnt="0">
        <dgm:presLayoutVars>
          <dgm:chMax val="1"/>
          <dgm:chPref val="1"/>
        </dgm:presLayoutVars>
      </dgm:prSet>
      <dgm:spPr/>
    </dgm:pt>
    <dgm:pt modelId="{49199EF4-D702-4AEF-94FF-2001FB195B15}" type="pres">
      <dgm:prSet presAssocID="{D674DD1D-7CBA-4C8C-AAAA-0EA8C30A77D5}" presName="ParentShape2" presStyleLbl="alignImgPlace1" presStyleIdx="1" presStyleCnt="2">
        <dgm:presLayoutVars/>
      </dgm:prSet>
      <dgm:spPr/>
    </dgm:pt>
  </dgm:ptLst>
  <dgm:cxnLst>
    <dgm:cxn modelId="{17BC1A0B-B7AC-4BE5-B777-A8B370327850}" srcId="{D674DD1D-7CBA-4C8C-AAAA-0EA8C30A77D5}" destId="{A53F1850-5F4B-4808-BF4E-30FD79E77FD1}" srcOrd="0" destOrd="0" parTransId="{CEA502BA-373F-4C98-AAE7-4BEEC19F39DD}" sibTransId="{6C4F9AFA-3E2D-40AA-A0E3-B97211BFD62D}"/>
    <dgm:cxn modelId="{4585371A-4039-45E9-A914-9E59901F6D26}" type="presOf" srcId="{A53F1850-5F4B-4808-BF4E-30FD79E77FD1}" destId="{C73626EF-12AF-453F-83C8-547C7B918BFB}" srcOrd="1" destOrd="0" presId="urn:microsoft.com/office/officeart/2009/3/layout/OpposingIdeas"/>
    <dgm:cxn modelId="{C4078D36-43A2-4CD3-A5CC-642352343077}" type="presOf" srcId="{324393BE-9B4D-448E-A89D-4E229B5FEDB6}" destId="{0A23FA0F-D733-4DE5-B14A-7719630BC50A}" srcOrd="0" destOrd="0" presId="urn:microsoft.com/office/officeart/2009/3/layout/OpposingIdeas"/>
    <dgm:cxn modelId="{1D91D041-80A9-4188-8EFD-382BB795FCDC}" type="presOf" srcId="{B986BA7D-0F05-4A5B-9815-84B657FB3F01}" destId="{D17037C2-A251-424C-A005-EBF57DC9CDFF}" srcOrd="0" destOrd="0" presId="urn:microsoft.com/office/officeart/2009/3/layout/OpposingIdeas"/>
    <dgm:cxn modelId="{0EC89342-D96B-4814-A388-B954A02883D0}" srcId="{A53F1850-5F4B-4808-BF4E-30FD79E77FD1}" destId="{B986BA7D-0F05-4A5B-9815-84B657FB3F01}" srcOrd="0" destOrd="0" parTransId="{62B98BD0-3D6A-4599-8888-6613A685AA55}" sibTransId="{B3C346E2-92FB-481C-9698-58DA876CA7E9}"/>
    <dgm:cxn modelId="{30BD1B54-9A84-4E31-B884-9B670C4F3810}" type="presOf" srcId="{A53F1850-5F4B-4808-BF4E-30FD79E77FD1}" destId="{21A22747-CBB7-42C8-8B2A-E9DC3866EF0B}" srcOrd="0" destOrd="0" presId="urn:microsoft.com/office/officeart/2009/3/layout/OpposingIdeas"/>
    <dgm:cxn modelId="{8D475C7D-258D-400C-AC8E-381F6657503F}" type="presOf" srcId="{324393BE-9B4D-448E-A89D-4E229B5FEDB6}" destId="{49199EF4-D702-4AEF-94FF-2001FB195B15}" srcOrd="1" destOrd="0" presId="urn:microsoft.com/office/officeart/2009/3/layout/OpposingIdeas"/>
    <dgm:cxn modelId="{734C5687-8AF5-470A-9441-C9620F5EA058}" srcId="{D674DD1D-7CBA-4C8C-AAAA-0EA8C30A77D5}" destId="{324393BE-9B4D-448E-A89D-4E229B5FEDB6}" srcOrd="1" destOrd="0" parTransId="{D8005AFC-8600-4E3C-A2BC-21044268FBBA}" sibTransId="{A5802B0C-F605-4CE7-AC47-84673CD7D57C}"/>
    <dgm:cxn modelId="{2170AAE4-3F56-4274-BEEA-609CDEACD87C}" type="presOf" srcId="{93EDFA59-AD57-4862-B364-C3A0A1020631}" destId="{A110DF8D-F995-45A7-8B79-F42F9B56B9E9}" srcOrd="0" destOrd="0" presId="urn:microsoft.com/office/officeart/2009/3/layout/OpposingIdeas"/>
    <dgm:cxn modelId="{C6CF1DEB-3645-49BC-AFE5-52B2F0143F79}" srcId="{324393BE-9B4D-448E-A89D-4E229B5FEDB6}" destId="{93EDFA59-AD57-4862-B364-C3A0A1020631}" srcOrd="0" destOrd="0" parTransId="{F8A5751F-7A25-453B-A51F-ECAED3667A96}" sibTransId="{87EE215A-0531-418E-9248-6872D155B390}"/>
    <dgm:cxn modelId="{F2BE75F6-D66B-432D-AD42-554B8C9DF9A1}" type="presOf" srcId="{D674DD1D-7CBA-4C8C-AAAA-0EA8C30A77D5}" destId="{20A94DB3-84E6-4835-A43B-558368C9458C}" srcOrd="0" destOrd="0" presId="urn:microsoft.com/office/officeart/2009/3/layout/OpposingIdeas"/>
    <dgm:cxn modelId="{4707DD6B-CABD-4CBF-BDB5-A8F5E5478B5F}" type="presParOf" srcId="{20A94DB3-84E6-4835-A43B-558368C9458C}" destId="{C24C47EC-1F11-45EE-A74B-73E0E5F30F85}" srcOrd="0" destOrd="0" presId="urn:microsoft.com/office/officeart/2009/3/layout/OpposingIdeas"/>
    <dgm:cxn modelId="{A050F412-2758-4A3D-84E2-71E711EB7E16}" type="presParOf" srcId="{20A94DB3-84E6-4835-A43B-558368C9458C}" destId="{7614DA45-BE15-4788-A47B-803A0FC93126}" srcOrd="1" destOrd="0" presId="urn:microsoft.com/office/officeart/2009/3/layout/OpposingIdeas"/>
    <dgm:cxn modelId="{C9723245-CC6B-4204-B918-8E70F38220F0}" type="presParOf" srcId="{20A94DB3-84E6-4835-A43B-558368C9458C}" destId="{D17037C2-A251-424C-A005-EBF57DC9CDFF}" srcOrd="2" destOrd="0" presId="urn:microsoft.com/office/officeart/2009/3/layout/OpposingIdeas"/>
    <dgm:cxn modelId="{95D24A3E-5266-438F-904E-2528B6C08F28}" type="presParOf" srcId="{20A94DB3-84E6-4835-A43B-558368C9458C}" destId="{A110DF8D-F995-45A7-8B79-F42F9B56B9E9}" srcOrd="3" destOrd="0" presId="urn:microsoft.com/office/officeart/2009/3/layout/OpposingIdeas"/>
    <dgm:cxn modelId="{A1149D77-F09C-48A5-8B60-6C853EE8860B}" type="presParOf" srcId="{20A94DB3-84E6-4835-A43B-558368C9458C}" destId="{21A22747-CBB7-42C8-8B2A-E9DC3866EF0B}" srcOrd="4" destOrd="0" presId="urn:microsoft.com/office/officeart/2009/3/layout/OpposingIdeas"/>
    <dgm:cxn modelId="{C58429C0-50F2-4EF1-B184-4C6A1797109C}" type="presParOf" srcId="{20A94DB3-84E6-4835-A43B-558368C9458C}" destId="{C73626EF-12AF-453F-83C8-547C7B918BFB}" srcOrd="5" destOrd="0" presId="urn:microsoft.com/office/officeart/2009/3/layout/OpposingIdeas"/>
    <dgm:cxn modelId="{606B2A6F-F66B-44DA-BBCA-B1D484529EF0}" type="presParOf" srcId="{20A94DB3-84E6-4835-A43B-558368C9458C}" destId="{0A23FA0F-D733-4DE5-B14A-7719630BC50A}" srcOrd="6" destOrd="0" presId="urn:microsoft.com/office/officeart/2009/3/layout/OpposingIdeas"/>
    <dgm:cxn modelId="{24903DBA-6B00-415B-BD11-31D7A4F51B3E}" type="presParOf" srcId="{20A94DB3-84E6-4835-A43B-558368C9458C}" destId="{49199EF4-D702-4AEF-94FF-2001FB195B15}"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10.xml><?xml version="1.0" encoding="utf-8"?>
<dgm:dataModel xmlns:dgm="http://schemas.openxmlformats.org/drawingml/2006/diagram" xmlns:a="http://schemas.openxmlformats.org/drawingml/2006/main">
  <dgm:ptLst>
    <dgm:pt modelId="{B621A114-4F16-4D39-8AC9-1EE21B6DA8F5}"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A30857DA-AC40-469E-B76B-5BF4B7681897}" type="parTrans" cxnId="{46E0ABDA-01EC-4E61-940B-5D7A4EED6C81}">
      <dgm:prSet/>
      <dgm:spPr/>
      <dgm:t>
        <a:bodyPr/>
        <a:lstStyle/>
        <a:p>
          <a:endParaRPr lang="en-US"/>
        </a:p>
      </dgm:t>
    </dgm:pt>
    <dgm:pt modelId="{4EB1688C-93B2-41C4-8135-B1A9278FD94C}">
      <dgm:prSet phldrT="[Text]"/>
      <dgm:spPr>
        <a:solidFill>
          <a:schemeClr val="accent6">
            <a:lumMod val="60000"/>
            <a:lumOff val="40000"/>
          </a:schemeClr>
        </a:solidFill>
      </dgm:spPr>
      <dgm:t>
        <a:bodyPr/>
        <a:lstStyle/>
        <a:p>
          <a:r>
            <a:rPr lang="en-US"/>
            <a:t>Investigators </a:t>
          </a:r>
        </a:p>
        <a:p>
          <a:r>
            <a:rPr lang="en-US"/>
            <a:t>Gather</a:t>
          </a:r>
        </a:p>
      </dgm:t>
    </dgm:pt>
    <dgm:pt modelId="{F89536D5-4312-4E37-A174-8D85C03F3397}" type="parTrans" cxnId="{430C0FD0-044D-4D9E-83EE-6F5ED922D316}">
      <dgm:prSet/>
      <dgm:spPr/>
      <dgm:t>
        <a:bodyPr/>
        <a:lstStyle/>
        <a:p>
          <a:endParaRPr lang="en-US"/>
        </a:p>
      </dgm:t>
    </dgm:pt>
    <dgm:pt modelId="{B6CD00DB-85E9-4DA5-920C-3A0A8E980B0C}">
      <dgm:prSet phldrT="[Text]"/>
      <dgm:spPr/>
      <dgm:t>
        <a:bodyPr/>
        <a:lstStyle/>
        <a:p>
          <a:r>
            <a:rPr lang="en-US"/>
            <a:t>Relevant</a:t>
          </a:r>
        </a:p>
      </dgm:t>
    </dgm:pt>
    <dgm:pt modelId="{17EF0E77-80F6-461B-98ED-806037733F00}" type="sibTrans" cxnId="{430C0FD0-044D-4D9E-83EE-6F5ED922D316}">
      <dgm:prSet/>
      <dgm:spPr/>
      <dgm:t>
        <a:bodyPr/>
        <a:lstStyle/>
        <a:p>
          <a:endParaRPr lang="en-US"/>
        </a:p>
      </dgm:t>
    </dgm:pt>
    <dgm:pt modelId="{0155E275-AA34-456E-8562-0B9B3864F9A5}" type="parTrans" cxnId="{260E0251-0113-4491-8A61-41D9034CF554}">
      <dgm:prSet/>
      <dgm:spPr/>
      <dgm:t>
        <a:bodyPr/>
        <a:lstStyle/>
        <a:p>
          <a:endParaRPr lang="en-US"/>
        </a:p>
      </dgm:t>
    </dgm:pt>
    <dgm:pt modelId="{0782338E-B56B-4251-8685-BCEF53788712}">
      <dgm:prSet phldrT="[Text]"/>
      <dgm:spPr/>
      <dgm:t>
        <a:bodyPr/>
        <a:lstStyle/>
        <a:p>
          <a:r>
            <a:rPr lang="en-US"/>
            <a:t>Directly Related </a:t>
          </a:r>
        </a:p>
      </dgm:t>
    </dgm:pt>
    <dgm:pt modelId="{32E97A3F-F9F8-4DD0-93BA-40C3393F5F7C}" type="sibTrans" cxnId="{260E0251-0113-4491-8A61-41D9034CF554}">
      <dgm:prSet/>
      <dgm:spPr/>
      <dgm:t>
        <a:bodyPr/>
        <a:lstStyle/>
        <a:p>
          <a:endParaRPr lang="en-US"/>
        </a:p>
      </dgm:t>
    </dgm:pt>
    <dgm:pt modelId="{80311CFA-592E-4318-B7B2-84598188375B}" type="parTrans" cxnId="{B0E83217-D05A-4E40-A26F-80DAE29892D8}">
      <dgm:prSet/>
      <dgm:spPr/>
      <dgm:t>
        <a:bodyPr/>
        <a:lstStyle/>
        <a:p>
          <a:endParaRPr lang="en-US"/>
        </a:p>
      </dgm:t>
    </dgm:pt>
    <dgm:pt modelId="{38BE0832-8044-406A-96B2-0B4EB40C6D56}">
      <dgm:prSet phldrT="[Text]"/>
      <dgm:spPr/>
      <dgm:t>
        <a:bodyPr/>
        <a:lstStyle/>
        <a:p>
          <a:r>
            <a:rPr lang="en-US"/>
            <a:t>Not Directly Related</a:t>
          </a:r>
        </a:p>
      </dgm:t>
    </dgm:pt>
    <dgm:pt modelId="{E2514C6D-71DB-40D3-BBCE-20F8EDD7D4FB}" type="sibTrans" cxnId="{B0E83217-D05A-4E40-A26F-80DAE29892D8}">
      <dgm:prSet/>
      <dgm:spPr/>
      <dgm:t>
        <a:bodyPr/>
        <a:lstStyle/>
        <a:p>
          <a:endParaRPr lang="en-US"/>
        </a:p>
      </dgm:t>
    </dgm:pt>
    <dgm:pt modelId="{DA77DA23-246F-4ACE-8E75-CFE72716BC59}" type="sibTrans" cxnId="{46E0ABDA-01EC-4E61-940B-5D7A4EED6C81}">
      <dgm:prSet/>
      <dgm:spPr/>
      <dgm:t>
        <a:bodyPr/>
        <a:lstStyle/>
        <a:p>
          <a:endParaRPr lang="en-US"/>
        </a:p>
      </dgm:t>
    </dgm:pt>
    <dgm:pt modelId="{4AC73487-7A8E-47EC-9201-DA36735DFE0D}" type="parTrans" cxnId="{0D1E5DE7-2954-4E77-8126-E56D8CF68605}">
      <dgm:prSet/>
      <dgm:spPr/>
      <dgm:t>
        <a:bodyPr/>
        <a:lstStyle/>
        <a:p>
          <a:endParaRPr lang="en-US"/>
        </a:p>
      </dgm:t>
    </dgm:pt>
    <dgm:pt modelId="{E97F81B9-9BD7-457B-A308-6781EF254E2B}">
      <dgm:prSet phldrT="[Text]"/>
      <dgm:spPr>
        <a:solidFill>
          <a:schemeClr val="accent6">
            <a:lumMod val="60000"/>
            <a:lumOff val="40000"/>
          </a:schemeClr>
        </a:solidFill>
      </dgm:spPr>
      <dgm:t>
        <a:bodyPr/>
        <a:lstStyle/>
        <a:p>
          <a:r>
            <a:rPr lang="en-US"/>
            <a:t>Parties Review </a:t>
          </a:r>
        </a:p>
      </dgm:t>
    </dgm:pt>
    <dgm:pt modelId="{CE51D7AE-2CB0-4521-B118-A23137C0D384}" type="parTrans" cxnId="{7F22B3F7-C002-4B93-B11A-48C53F062622}">
      <dgm:prSet/>
      <dgm:spPr/>
      <dgm:t>
        <a:bodyPr/>
        <a:lstStyle/>
        <a:p>
          <a:endParaRPr lang="en-US"/>
        </a:p>
      </dgm:t>
    </dgm:pt>
    <dgm:pt modelId="{8CBC4B95-9E59-4995-8351-E75EE5E06B3C}">
      <dgm:prSet phldrT="[Text]"/>
      <dgm:spPr/>
      <dgm:t>
        <a:bodyPr/>
        <a:lstStyle/>
        <a:p>
          <a:r>
            <a:rPr lang="en-US"/>
            <a:t>Relevant</a:t>
          </a:r>
        </a:p>
      </dgm:t>
    </dgm:pt>
    <dgm:pt modelId="{1216B556-27D7-4D1F-9420-76827720EEC4}" type="sibTrans" cxnId="{7F22B3F7-C002-4B93-B11A-48C53F062622}">
      <dgm:prSet/>
      <dgm:spPr/>
      <dgm:t>
        <a:bodyPr/>
        <a:lstStyle/>
        <a:p>
          <a:endParaRPr lang="en-US"/>
        </a:p>
      </dgm:t>
    </dgm:pt>
    <dgm:pt modelId="{B9D50499-6C32-4BD6-A93F-3A58CF136B9C}" type="parTrans" cxnId="{2C0FE73C-9435-4CE7-B548-F4FFF51AEB38}">
      <dgm:prSet/>
      <dgm:spPr/>
      <dgm:t>
        <a:bodyPr/>
        <a:lstStyle/>
        <a:p>
          <a:endParaRPr lang="en-US"/>
        </a:p>
      </dgm:t>
    </dgm:pt>
    <dgm:pt modelId="{92B69955-521F-40D8-8AE2-4AA3F2FC73F5}">
      <dgm:prSet phldrT="[Text]"/>
      <dgm:spPr/>
      <dgm:t>
        <a:bodyPr/>
        <a:lstStyle/>
        <a:p>
          <a:r>
            <a:rPr lang="en-US"/>
            <a:t>Directly Related</a:t>
          </a:r>
        </a:p>
      </dgm:t>
    </dgm:pt>
    <dgm:pt modelId="{032E2F64-BE2F-411F-874D-F016030E3B69}" type="sibTrans" cxnId="{2C0FE73C-9435-4CE7-B548-F4FFF51AEB38}">
      <dgm:prSet/>
      <dgm:spPr/>
      <dgm:t>
        <a:bodyPr/>
        <a:lstStyle/>
        <a:p>
          <a:endParaRPr lang="en-US"/>
        </a:p>
      </dgm:t>
    </dgm:pt>
    <dgm:pt modelId="{0E8D426D-4B92-48D2-AE8E-22B72C50A3C5}" type="sibTrans" cxnId="{0D1E5DE7-2954-4E77-8126-E56D8CF68605}">
      <dgm:prSet/>
      <dgm:spPr/>
      <dgm:t>
        <a:bodyPr/>
        <a:lstStyle/>
        <a:p>
          <a:endParaRPr lang="en-US"/>
        </a:p>
      </dgm:t>
    </dgm:pt>
    <dgm:pt modelId="{0F7E6944-9993-49FB-9812-F0620CF43469}" type="parTrans" cxnId="{D5476ECF-F376-4A30-A24C-138AEBBCDFF8}">
      <dgm:prSet/>
      <dgm:spPr/>
      <dgm:t>
        <a:bodyPr/>
        <a:lstStyle/>
        <a:p>
          <a:endParaRPr lang="en-US"/>
        </a:p>
      </dgm:t>
    </dgm:pt>
    <dgm:pt modelId="{34CD477C-EFAA-4D8A-A7BE-0F77003D7269}">
      <dgm:prSet phldrT="[Text]"/>
      <dgm:spPr>
        <a:solidFill>
          <a:schemeClr val="accent6">
            <a:lumMod val="60000"/>
            <a:lumOff val="40000"/>
          </a:schemeClr>
        </a:solidFill>
      </dgm:spPr>
      <dgm:t>
        <a:bodyPr/>
        <a:lstStyle/>
        <a:p>
          <a:r>
            <a:rPr lang="en-US"/>
            <a:t>Investigators Write</a:t>
          </a:r>
        </a:p>
      </dgm:t>
    </dgm:pt>
    <dgm:pt modelId="{AA4ACC38-930A-4CB1-9A7A-E5FE353BA59B}" type="parTrans" cxnId="{49E76279-349E-4FA9-B6A3-4171889394FA}">
      <dgm:prSet/>
      <dgm:spPr/>
      <dgm:t>
        <a:bodyPr/>
        <a:lstStyle/>
        <a:p>
          <a:endParaRPr lang="en-US"/>
        </a:p>
      </dgm:t>
    </dgm:pt>
    <dgm:pt modelId="{6F61A519-30AB-4A6B-A9D0-86B36BE4CF69}">
      <dgm:prSet phldrT="[Text]"/>
      <dgm:spPr/>
      <dgm:t>
        <a:bodyPr/>
        <a:lstStyle/>
        <a:p>
          <a:r>
            <a:rPr lang="en-US"/>
            <a:t>Summary of all relevant evidence</a:t>
          </a:r>
        </a:p>
      </dgm:t>
    </dgm:pt>
    <dgm:pt modelId="{04145AB2-0464-44D4-B8FB-1ECB7B316317}" type="sibTrans" cxnId="{49E76279-349E-4FA9-B6A3-4171889394FA}">
      <dgm:prSet/>
      <dgm:spPr/>
      <dgm:t>
        <a:bodyPr/>
        <a:lstStyle/>
        <a:p>
          <a:endParaRPr lang="en-US"/>
        </a:p>
      </dgm:t>
    </dgm:pt>
    <dgm:pt modelId="{29C436B6-ED9E-493A-9C9E-6F0EF99B4930}" type="sibTrans" cxnId="{D5476ECF-F376-4A30-A24C-138AEBBCDFF8}">
      <dgm:prSet/>
      <dgm:spPr/>
      <dgm:t>
        <a:bodyPr/>
        <a:lstStyle/>
        <a:p>
          <a:endParaRPr lang="en-US"/>
        </a:p>
      </dgm:t>
    </dgm:pt>
    <dgm:pt modelId="{94AEAAF5-2B38-422D-8799-C683E47C79EB}" type="pres">
      <dgm:prSet presAssocID="{B621A114-4F16-4D39-8AC9-1EE21B6DA8F5}" presName="Name0" presStyleCnt="0">
        <dgm:presLayoutVars>
          <dgm:dir/>
          <dgm:animLvl val="lvl"/>
          <dgm:resizeHandles val="exact"/>
        </dgm:presLayoutVars>
      </dgm:prSet>
      <dgm:spPr/>
    </dgm:pt>
    <dgm:pt modelId="{36209F39-947E-4BFB-84FC-465941FAE661}" type="pres">
      <dgm:prSet presAssocID="{B621A114-4F16-4D39-8AC9-1EE21B6DA8F5}" presName="tSp" presStyleCnt="0"/>
      <dgm:spPr/>
    </dgm:pt>
    <dgm:pt modelId="{4C88069D-6A37-4CF0-B76D-F54DE63D8BCC}" type="pres">
      <dgm:prSet presAssocID="{B621A114-4F16-4D39-8AC9-1EE21B6DA8F5}" presName="bSp" presStyleCnt="0"/>
      <dgm:spPr/>
    </dgm:pt>
    <dgm:pt modelId="{CE04AD22-DDA3-46A2-909E-674CB92EEB7A}" type="pres">
      <dgm:prSet presAssocID="{B621A114-4F16-4D39-8AC9-1EE21B6DA8F5}" presName="process" presStyleCnt="0"/>
      <dgm:spPr/>
    </dgm:pt>
    <dgm:pt modelId="{8123111B-EB90-4FEE-9358-F52FD2976F6A}" type="pres">
      <dgm:prSet presAssocID="{4EB1688C-93B2-41C4-8135-B1A9278FD94C}" presName="composite1" presStyleCnt="0"/>
      <dgm:spPr/>
    </dgm:pt>
    <dgm:pt modelId="{E615B2C7-19D5-45B1-8869-E6F15BF83C4B}" type="pres">
      <dgm:prSet presAssocID="{4EB1688C-93B2-41C4-8135-B1A9278FD94C}" presName="dummyNode1" presStyleLbl="node1" presStyleIdx="0" presStyleCnt="3"/>
      <dgm:spPr/>
    </dgm:pt>
    <dgm:pt modelId="{16569495-04F9-4AD8-B112-70B168EF3FCB}" type="pres">
      <dgm:prSet presAssocID="{4EB1688C-93B2-41C4-8135-B1A9278FD94C}" presName="childNode1" presStyleLbl="bgAcc1" presStyleIdx="0" presStyleCnt="3">
        <dgm:presLayoutVars>
          <dgm:bulletEnabled val="1"/>
        </dgm:presLayoutVars>
      </dgm:prSet>
      <dgm:spPr/>
    </dgm:pt>
    <dgm:pt modelId="{7B84212E-3D1F-409E-A225-40DE43BB80E4}" type="pres">
      <dgm:prSet presAssocID="{4EB1688C-93B2-41C4-8135-B1A9278FD94C}" presName="childNode1tx" presStyleLbl="bgAcc1" presStyleIdx="0" presStyleCnt="3">
        <dgm:presLayoutVars>
          <dgm:bulletEnabled val="1"/>
        </dgm:presLayoutVars>
      </dgm:prSet>
      <dgm:spPr/>
    </dgm:pt>
    <dgm:pt modelId="{D5EEBD51-FDCE-4F84-B6EC-A7B6E55055E8}" type="pres">
      <dgm:prSet presAssocID="{4EB1688C-93B2-41C4-8135-B1A9278FD94C}" presName="parentNode1" presStyleLbl="node1" presStyleIdx="0" presStyleCnt="3">
        <dgm:presLayoutVars>
          <dgm:chMax val="1"/>
          <dgm:bulletEnabled val="1"/>
        </dgm:presLayoutVars>
      </dgm:prSet>
      <dgm:spPr/>
    </dgm:pt>
    <dgm:pt modelId="{582D924F-C296-47EE-B414-A8E8B08A5534}" type="pres">
      <dgm:prSet presAssocID="{4EB1688C-93B2-41C4-8135-B1A9278FD94C}" presName="connSite1" presStyleCnt="0"/>
      <dgm:spPr/>
    </dgm:pt>
    <dgm:pt modelId="{4CF9C405-0C9B-4EFF-A865-AB492BBA781F}" type="pres">
      <dgm:prSet presAssocID="{DA77DA23-246F-4ACE-8E75-CFE72716BC59}" presName="Name9" presStyleLbl="sibTrans2D1" presStyleIdx="0" presStyleCnt="2"/>
      <dgm:spPr/>
    </dgm:pt>
    <dgm:pt modelId="{30048002-A7F6-4AE9-8A56-6E2F5B5B3F9D}" type="pres">
      <dgm:prSet presAssocID="{E97F81B9-9BD7-457B-A308-6781EF254E2B}" presName="composite2" presStyleCnt="0"/>
      <dgm:spPr/>
    </dgm:pt>
    <dgm:pt modelId="{2D7A325E-0440-48BB-BB0E-CD1FC05F64DB}" type="pres">
      <dgm:prSet presAssocID="{E97F81B9-9BD7-457B-A308-6781EF254E2B}" presName="dummyNode2" presStyleLbl="node1" presStyleIdx="0" presStyleCnt="3"/>
      <dgm:spPr/>
    </dgm:pt>
    <dgm:pt modelId="{4C740976-4078-4E4A-8E35-84B088ED9FE9}" type="pres">
      <dgm:prSet presAssocID="{E97F81B9-9BD7-457B-A308-6781EF254E2B}" presName="childNode2" presStyleLbl="bgAcc1" presStyleIdx="1" presStyleCnt="3">
        <dgm:presLayoutVars>
          <dgm:bulletEnabled val="1"/>
        </dgm:presLayoutVars>
      </dgm:prSet>
      <dgm:spPr/>
    </dgm:pt>
    <dgm:pt modelId="{C899AB94-EE3B-4318-814A-56FF727B61E4}" type="pres">
      <dgm:prSet presAssocID="{E97F81B9-9BD7-457B-A308-6781EF254E2B}" presName="childNode2tx" presStyleLbl="bgAcc1" presStyleIdx="1" presStyleCnt="3">
        <dgm:presLayoutVars>
          <dgm:bulletEnabled val="1"/>
        </dgm:presLayoutVars>
      </dgm:prSet>
      <dgm:spPr/>
    </dgm:pt>
    <dgm:pt modelId="{4802F370-3CB7-409C-93B9-202C888FD3E4}" type="pres">
      <dgm:prSet presAssocID="{E97F81B9-9BD7-457B-A308-6781EF254E2B}" presName="parentNode2" presStyleLbl="node1" presStyleIdx="1" presStyleCnt="3">
        <dgm:presLayoutVars>
          <dgm:chMax val="0"/>
          <dgm:bulletEnabled val="1"/>
        </dgm:presLayoutVars>
      </dgm:prSet>
      <dgm:spPr/>
    </dgm:pt>
    <dgm:pt modelId="{BBC8FBC7-B650-477E-BCE3-699683B612D3}" type="pres">
      <dgm:prSet presAssocID="{E97F81B9-9BD7-457B-A308-6781EF254E2B}" presName="connSite2" presStyleCnt="0"/>
      <dgm:spPr/>
    </dgm:pt>
    <dgm:pt modelId="{512D2FBA-DE85-4855-BD16-56C37798EE04}" type="pres">
      <dgm:prSet presAssocID="{0E8D426D-4B92-48D2-AE8E-22B72C50A3C5}" presName="Name18" presStyleLbl="sibTrans2D1" presStyleIdx="1" presStyleCnt="2"/>
      <dgm:spPr/>
    </dgm:pt>
    <dgm:pt modelId="{BEEBE22F-F6A9-499C-9026-DFBAB0ADB461}" type="pres">
      <dgm:prSet presAssocID="{34CD477C-EFAA-4D8A-A7BE-0F77003D7269}" presName="composite1" presStyleCnt="0"/>
      <dgm:spPr/>
    </dgm:pt>
    <dgm:pt modelId="{E68173DD-4CA2-4E6C-99AB-BDB58859DBB9}" type="pres">
      <dgm:prSet presAssocID="{34CD477C-EFAA-4D8A-A7BE-0F77003D7269}" presName="dummyNode1" presStyleLbl="node1" presStyleIdx="1" presStyleCnt="3"/>
      <dgm:spPr/>
    </dgm:pt>
    <dgm:pt modelId="{C9BADED6-D286-417B-AEFC-CE08B1C79535}" type="pres">
      <dgm:prSet presAssocID="{34CD477C-EFAA-4D8A-A7BE-0F77003D7269}" presName="childNode1" presStyleLbl="bgAcc1" presStyleIdx="2" presStyleCnt="3">
        <dgm:presLayoutVars>
          <dgm:bulletEnabled val="1"/>
        </dgm:presLayoutVars>
      </dgm:prSet>
      <dgm:spPr/>
    </dgm:pt>
    <dgm:pt modelId="{8D569403-CEF6-449B-8DEC-E84D8DF8D0A9}" type="pres">
      <dgm:prSet presAssocID="{34CD477C-EFAA-4D8A-A7BE-0F77003D7269}" presName="childNode1tx" presStyleLbl="bgAcc1" presStyleIdx="2" presStyleCnt="3">
        <dgm:presLayoutVars>
          <dgm:bulletEnabled val="1"/>
        </dgm:presLayoutVars>
      </dgm:prSet>
      <dgm:spPr/>
    </dgm:pt>
    <dgm:pt modelId="{6F8333C5-1F97-4696-BFDB-982B163EDD18}" type="pres">
      <dgm:prSet presAssocID="{34CD477C-EFAA-4D8A-A7BE-0F77003D7269}" presName="parentNode1" presStyleLbl="node1" presStyleIdx="2" presStyleCnt="3">
        <dgm:presLayoutVars>
          <dgm:chMax val="1"/>
          <dgm:bulletEnabled val="1"/>
        </dgm:presLayoutVars>
      </dgm:prSet>
      <dgm:spPr/>
    </dgm:pt>
    <dgm:pt modelId="{E60FF816-50A2-40A2-BED3-3E816847106B}" type="pres">
      <dgm:prSet presAssocID="{34CD477C-EFAA-4D8A-A7BE-0F77003D7269}" presName="connSite1" presStyleCnt="0"/>
      <dgm:spPr/>
    </dgm:pt>
  </dgm:ptLst>
  <dgm:cxnLst>
    <dgm:cxn modelId="{011BBF00-206E-4187-916A-8A16DD06C244}" type="presOf" srcId="{0782338E-B56B-4251-8685-BCEF53788712}" destId="{16569495-04F9-4AD8-B112-70B168EF3FCB}" srcOrd="0" destOrd="1" presId="urn:microsoft.com/office/officeart/2005/8/layout/hProcess4"/>
    <dgm:cxn modelId="{4D28D901-9044-44E5-B6D2-470FFE03FE10}" type="presOf" srcId="{B6CD00DB-85E9-4DA5-920C-3A0A8E980B0C}" destId="{16569495-04F9-4AD8-B112-70B168EF3FCB}" srcOrd="0" destOrd="0" presId="urn:microsoft.com/office/officeart/2005/8/layout/hProcess4"/>
    <dgm:cxn modelId="{1C191A03-06BB-4534-B2AF-E91F0D3686E9}" type="presOf" srcId="{8CBC4B95-9E59-4995-8351-E75EE5E06B3C}" destId="{4C740976-4078-4E4A-8E35-84B088ED9FE9}" srcOrd="0" destOrd="0" presId="urn:microsoft.com/office/officeart/2005/8/layout/hProcess4"/>
    <dgm:cxn modelId="{F14DE903-F568-4245-A598-A5FEE1E39BAF}" type="presOf" srcId="{6F61A519-30AB-4A6B-A9D0-86B36BE4CF69}" destId="{C9BADED6-D286-417B-AEFC-CE08B1C79535}" srcOrd="0" destOrd="0" presId="urn:microsoft.com/office/officeart/2005/8/layout/hProcess4"/>
    <dgm:cxn modelId="{6BEA8004-630F-455B-BAA8-215C1ABDE221}" type="presOf" srcId="{92B69955-521F-40D8-8AE2-4AA3F2FC73F5}" destId="{C899AB94-EE3B-4318-814A-56FF727B61E4}" srcOrd="1" destOrd="1" presId="urn:microsoft.com/office/officeart/2005/8/layout/hProcess4"/>
    <dgm:cxn modelId="{4E088C0A-ABD4-4B3F-8D21-F7E274B9EC19}" type="presOf" srcId="{8CBC4B95-9E59-4995-8351-E75EE5E06B3C}" destId="{C899AB94-EE3B-4318-814A-56FF727B61E4}" srcOrd="1" destOrd="0" presId="urn:microsoft.com/office/officeart/2005/8/layout/hProcess4"/>
    <dgm:cxn modelId="{0B8B1116-DA15-4853-8F1B-389B6FC06436}" type="presOf" srcId="{38BE0832-8044-406A-96B2-0B4EB40C6D56}" destId="{16569495-04F9-4AD8-B112-70B168EF3FCB}" srcOrd="0" destOrd="2" presId="urn:microsoft.com/office/officeart/2005/8/layout/hProcess4"/>
    <dgm:cxn modelId="{B0E83217-D05A-4E40-A26F-80DAE29892D8}" srcId="{4EB1688C-93B2-41C4-8135-B1A9278FD94C}" destId="{38BE0832-8044-406A-96B2-0B4EB40C6D56}" srcOrd="2" destOrd="0" parTransId="{80311CFA-592E-4318-B7B2-84598188375B}" sibTransId="{E2514C6D-71DB-40D3-BBCE-20F8EDD7D4FB}"/>
    <dgm:cxn modelId="{F4C4EA17-58B3-466D-8391-B965F7599DC9}" type="presOf" srcId="{34CD477C-EFAA-4D8A-A7BE-0F77003D7269}" destId="{6F8333C5-1F97-4696-BFDB-982B163EDD18}" srcOrd="0" destOrd="0" presId="urn:microsoft.com/office/officeart/2005/8/layout/hProcess4"/>
    <dgm:cxn modelId="{E4F76F2F-BD46-4A94-A111-987F7D89FD91}" type="presOf" srcId="{B6CD00DB-85E9-4DA5-920C-3A0A8E980B0C}" destId="{7B84212E-3D1F-409E-A225-40DE43BB80E4}" srcOrd="1" destOrd="0" presId="urn:microsoft.com/office/officeart/2005/8/layout/hProcess4"/>
    <dgm:cxn modelId="{2C0FE73C-9435-4CE7-B548-F4FFF51AEB38}" srcId="{E97F81B9-9BD7-457B-A308-6781EF254E2B}" destId="{92B69955-521F-40D8-8AE2-4AA3F2FC73F5}" srcOrd="1" destOrd="0" parTransId="{B9D50499-6C32-4BD6-A93F-3A58CF136B9C}" sibTransId="{032E2F64-BE2F-411F-874D-F016030E3B69}"/>
    <dgm:cxn modelId="{00624D44-C7C6-4F93-B614-E9C059398CD7}" type="presOf" srcId="{4EB1688C-93B2-41C4-8135-B1A9278FD94C}" destId="{D5EEBD51-FDCE-4F84-B6EC-A7B6E55055E8}" srcOrd="0" destOrd="0" presId="urn:microsoft.com/office/officeart/2005/8/layout/hProcess4"/>
    <dgm:cxn modelId="{B802064E-4C3E-4E96-A5A6-0B9437FDE970}" type="presOf" srcId="{E97F81B9-9BD7-457B-A308-6781EF254E2B}" destId="{4802F370-3CB7-409C-93B9-202C888FD3E4}" srcOrd="0" destOrd="0" presId="urn:microsoft.com/office/officeart/2005/8/layout/hProcess4"/>
    <dgm:cxn modelId="{260E0251-0113-4491-8A61-41D9034CF554}" srcId="{4EB1688C-93B2-41C4-8135-B1A9278FD94C}" destId="{0782338E-B56B-4251-8685-BCEF53788712}" srcOrd="1" destOrd="0" parTransId="{0155E275-AA34-456E-8562-0B9B3864F9A5}" sibTransId="{32E97A3F-F9F8-4DD0-93BA-40C3393F5F7C}"/>
    <dgm:cxn modelId="{76422F58-2DDA-4C25-97A3-ACF6A9B464CB}" type="presOf" srcId="{0782338E-B56B-4251-8685-BCEF53788712}" destId="{7B84212E-3D1F-409E-A225-40DE43BB80E4}" srcOrd="1" destOrd="1" presId="urn:microsoft.com/office/officeart/2005/8/layout/hProcess4"/>
    <dgm:cxn modelId="{49E76279-349E-4FA9-B6A3-4171889394FA}" srcId="{34CD477C-EFAA-4D8A-A7BE-0F77003D7269}" destId="{6F61A519-30AB-4A6B-A9D0-86B36BE4CF69}" srcOrd="0" destOrd="0" parTransId="{AA4ACC38-930A-4CB1-9A7A-E5FE353BA59B}" sibTransId="{04145AB2-0464-44D4-B8FB-1ECB7B316317}"/>
    <dgm:cxn modelId="{B153AA59-E0E8-4B24-B06F-EC3BB083CE9A}" type="presOf" srcId="{6F61A519-30AB-4A6B-A9D0-86B36BE4CF69}" destId="{8D569403-CEF6-449B-8DEC-E84D8DF8D0A9}" srcOrd="1" destOrd="0" presId="urn:microsoft.com/office/officeart/2005/8/layout/hProcess4"/>
    <dgm:cxn modelId="{DDA135C8-0BE1-49D5-A404-129B971E282D}" type="presOf" srcId="{0E8D426D-4B92-48D2-AE8E-22B72C50A3C5}" destId="{512D2FBA-DE85-4855-BD16-56C37798EE04}" srcOrd="0" destOrd="0" presId="urn:microsoft.com/office/officeart/2005/8/layout/hProcess4"/>
    <dgm:cxn modelId="{840439CE-89D6-4376-82B9-A4CEC9B0B845}" type="presOf" srcId="{DA77DA23-246F-4ACE-8E75-CFE72716BC59}" destId="{4CF9C405-0C9B-4EFF-A865-AB492BBA781F}" srcOrd="0" destOrd="0" presId="urn:microsoft.com/office/officeart/2005/8/layout/hProcess4"/>
    <dgm:cxn modelId="{D5476ECF-F376-4A30-A24C-138AEBBCDFF8}" srcId="{B621A114-4F16-4D39-8AC9-1EE21B6DA8F5}" destId="{34CD477C-EFAA-4D8A-A7BE-0F77003D7269}" srcOrd="2" destOrd="0" parTransId="{0F7E6944-9993-49FB-9812-F0620CF43469}" sibTransId="{29C436B6-ED9E-493A-9C9E-6F0EF99B4930}"/>
    <dgm:cxn modelId="{430C0FD0-044D-4D9E-83EE-6F5ED922D316}" srcId="{4EB1688C-93B2-41C4-8135-B1A9278FD94C}" destId="{B6CD00DB-85E9-4DA5-920C-3A0A8E980B0C}" srcOrd="0" destOrd="0" parTransId="{F89536D5-4312-4E37-A174-8D85C03F3397}" sibTransId="{17EF0E77-80F6-461B-98ED-806037733F00}"/>
    <dgm:cxn modelId="{7E4185D8-34E4-48B2-B89B-5236F5278351}" type="presOf" srcId="{38BE0832-8044-406A-96B2-0B4EB40C6D56}" destId="{7B84212E-3D1F-409E-A225-40DE43BB80E4}" srcOrd="1" destOrd="2" presId="urn:microsoft.com/office/officeart/2005/8/layout/hProcess4"/>
    <dgm:cxn modelId="{46E0ABDA-01EC-4E61-940B-5D7A4EED6C81}" srcId="{B621A114-4F16-4D39-8AC9-1EE21B6DA8F5}" destId="{4EB1688C-93B2-41C4-8135-B1A9278FD94C}" srcOrd="0" destOrd="0" parTransId="{A30857DA-AC40-469E-B76B-5BF4B7681897}" sibTransId="{DA77DA23-246F-4ACE-8E75-CFE72716BC59}"/>
    <dgm:cxn modelId="{C4A1D9E6-DE49-4040-B8E4-42D2A7DF5022}" type="presOf" srcId="{92B69955-521F-40D8-8AE2-4AA3F2FC73F5}" destId="{4C740976-4078-4E4A-8E35-84B088ED9FE9}" srcOrd="0" destOrd="1" presId="urn:microsoft.com/office/officeart/2005/8/layout/hProcess4"/>
    <dgm:cxn modelId="{0D1E5DE7-2954-4E77-8126-E56D8CF68605}" srcId="{B621A114-4F16-4D39-8AC9-1EE21B6DA8F5}" destId="{E97F81B9-9BD7-457B-A308-6781EF254E2B}" srcOrd="1" destOrd="0" parTransId="{4AC73487-7A8E-47EC-9201-DA36735DFE0D}" sibTransId="{0E8D426D-4B92-48D2-AE8E-22B72C50A3C5}"/>
    <dgm:cxn modelId="{D0D630F0-DF5E-4DD6-9C93-F55D17B3D815}" type="presOf" srcId="{B621A114-4F16-4D39-8AC9-1EE21B6DA8F5}" destId="{94AEAAF5-2B38-422D-8799-C683E47C79EB}" srcOrd="0" destOrd="0" presId="urn:microsoft.com/office/officeart/2005/8/layout/hProcess4"/>
    <dgm:cxn modelId="{7F22B3F7-C002-4B93-B11A-48C53F062622}" srcId="{E97F81B9-9BD7-457B-A308-6781EF254E2B}" destId="{8CBC4B95-9E59-4995-8351-E75EE5E06B3C}" srcOrd="0" destOrd="0" parTransId="{CE51D7AE-2CB0-4521-B118-A23137C0D384}" sibTransId="{1216B556-27D7-4D1F-9420-76827720EEC4}"/>
    <dgm:cxn modelId="{ED3DEAB4-2B87-4216-AB80-E95082056454}" type="presParOf" srcId="{94AEAAF5-2B38-422D-8799-C683E47C79EB}" destId="{36209F39-947E-4BFB-84FC-465941FAE661}" srcOrd="0" destOrd="0" presId="urn:microsoft.com/office/officeart/2005/8/layout/hProcess4"/>
    <dgm:cxn modelId="{80585333-0DF2-4C68-A055-0B983FA34464}" type="presParOf" srcId="{94AEAAF5-2B38-422D-8799-C683E47C79EB}" destId="{4C88069D-6A37-4CF0-B76D-F54DE63D8BCC}" srcOrd="1" destOrd="0" presId="urn:microsoft.com/office/officeart/2005/8/layout/hProcess4"/>
    <dgm:cxn modelId="{D299BD20-DA39-4A7A-AE64-80FFF1398A06}" type="presParOf" srcId="{94AEAAF5-2B38-422D-8799-C683E47C79EB}" destId="{CE04AD22-DDA3-46A2-909E-674CB92EEB7A}" srcOrd="2" destOrd="0" presId="urn:microsoft.com/office/officeart/2005/8/layout/hProcess4"/>
    <dgm:cxn modelId="{E9397DCB-B1B9-402C-9C9F-000E6C28D6C4}" type="presParOf" srcId="{CE04AD22-DDA3-46A2-909E-674CB92EEB7A}" destId="{8123111B-EB90-4FEE-9358-F52FD2976F6A}" srcOrd="0" destOrd="0" presId="urn:microsoft.com/office/officeart/2005/8/layout/hProcess4"/>
    <dgm:cxn modelId="{50E8E30F-9FDB-41B1-9677-1AC2B86113E1}" type="presParOf" srcId="{8123111B-EB90-4FEE-9358-F52FD2976F6A}" destId="{E615B2C7-19D5-45B1-8869-E6F15BF83C4B}" srcOrd="0" destOrd="0" presId="urn:microsoft.com/office/officeart/2005/8/layout/hProcess4"/>
    <dgm:cxn modelId="{4640E2C2-F3CF-4CF8-87B5-B5FDAB1B3061}" type="presParOf" srcId="{8123111B-EB90-4FEE-9358-F52FD2976F6A}" destId="{16569495-04F9-4AD8-B112-70B168EF3FCB}" srcOrd="1" destOrd="0" presId="urn:microsoft.com/office/officeart/2005/8/layout/hProcess4"/>
    <dgm:cxn modelId="{F327AAF8-2D0C-4C55-B796-73FA1ADF56AE}" type="presParOf" srcId="{8123111B-EB90-4FEE-9358-F52FD2976F6A}" destId="{7B84212E-3D1F-409E-A225-40DE43BB80E4}" srcOrd="2" destOrd="0" presId="urn:microsoft.com/office/officeart/2005/8/layout/hProcess4"/>
    <dgm:cxn modelId="{C2773863-B452-4734-B973-1A880FB25BB2}" type="presParOf" srcId="{8123111B-EB90-4FEE-9358-F52FD2976F6A}" destId="{D5EEBD51-FDCE-4F84-B6EC-A7B6E55055E8}" srcOrd="3" destOrd="0" presId="urn:microsoft.com/office/officeart/2005/8/layout/hProcess4"/>
    <dgm:cxn modelId="{E9720AFE-F82B-485E-9DC3-99BB6E2B0960}" type="presParOf" srcId="{8123111B-EB90-4FEE-9358-F52FD2976F6A}" destId="{582D924F-C296-47EE-B414-A8E8B08A5534}" srcOrd="4" destOrd="0" presId="urn:microsoft.com/office/officeart/2005/8/layout/hProcess4"/>
    <dgm:cxn modelId="{5CD2D160-D179-4D1D-AB0F-37D7351439BB}" type="presParOf" srcId="{CE04AD22-DDA3-46A2-909E-674CB92EEB7A}" destId="{4CF9C405-0C9B-4EFF-A865-AB492BBA781F}" srcOrd="1" destOrd="0" presId="urn:microsoft.com/office/officeart/2005/8/layout/hProcess4"/>
    <dgm:cxn modelId="{204E1C07-A75D-4917-8397-AE71F2E248A0}" type="presParOf" srcId="{CE04AD22-DDA3-46A2-909E-674CB92EEB7A}" destId="{30048002-A7F6-4AE9-8A56-6E2F5B5B3F9D}" srcOrd="2" destOrd="0" presId="urn:microsoft.com/office/officeart/2005/8/layout/hProcess4"/>
    <dgm:cxn modelId="{C2D08E41-FD17-4266-9076-08DEA83C1A76}" type="presParOf" srcId="{30048002-A7F6-4AE9-8A56-6E2F5B5B3F9D}" destId="{2D7A325E-0440-48BB-BB0E-CD1FC05F64DB}" srcOrd="0" destOrd="0" presId="urn:microsoft.com/office/officeart/2005/8/layout/hProcess4"/>
    <dgm:cxn modelId="{2180CD64-13E0-4779-A03F-396364C220E3}" type="presParOf" srcId="{30048002-A7F6-4AE9-8A56-6E2F5B5B3F9D}" destId="{4C740976-4078-4E4A-8E35-84B088ED9FE9}" srcOrd="1" destOrd="0" presId="urn:microsoft.com/office/officeart/2005/8/layout/hProcess4"/>
    <dgm:cxn modelId="{4018DE38-324A-4C3F-BE06-BE54AFC5E55E}" type="presParOf" srcId="{30048002-A7F6-4AE9-8A56-6E2F5B5B3F9D}" destId="{C899AB94-EE3B-4318-814A-56FF727B61E4}" srcOrd="2" destOrd="0" presId="urn:microsoft.com/office/officeart/2005/8/layout/hProcess4"/>
    <dgm:cxn modelId="{5225E4B2-7376-4C0C-9682-8B25CBE8699C}" type="presParOf" srcId="{30048002-A7F6-4AE9-8A56-6E2F5B5B3F9D}" destId="{4802F370-3CB7-409C-93B9-202C888FD3E4}" srcOrd="3" destOrd="0" presId="urn:microsoft.com/office/officeart/2005/8/layout/hProcess4"/>
    <dgm:cxn modelId="{CA8FDD66-5D3E-446E-B3FA-2F7C4E6DDA21}" type="presParOf" srcId="{30048002-A7F6-4AE9-8A56-6E2F5B5B3F9D}" destId="{BBC8FBC7-B650-477E-BCE3-699683B612D3}" srcOrd="4" destOrd="0" presId="urn:microsoft.com/office/officeart/2005/8/layout/hProcess4"/>
    <dgm:cxn modelId="{284EA3B4-4A2E-4025-8E2D-A32CBBB44B49}" type="presParOf" srcId="{CE04AD22-DDA3-46A2-909E-674CB92EEB7A}" destId="{512D2FBA-DE85-4855-BD16-56C37798EE04}" srcOrd="3" destOrd="0" presId="urn:microsoft.com/office/officeart/2005/8/layout/hProcess4"/>
    <dgm:cxn modelId="{FFC95690-5AE9-4ABE-8312-0D4F98112B9A}" type="presParOf" srcId="{CE04AD22-DDA3-46A2-909E-674CB92EEB7A}" destId="{BEEBE22F-F6A9-499C-9026-DFBAB0ADB461}" srcOrd="4" destOrd="0" presId="urn:microsoft.com/office/officeart/2005/8/layout/hProcess4"/>
    <dgm:cxn modelId="{31A2CD5C-C600-4F9D-B034-1405D506E1AE}" type="presParOf" srcId="{BEEBE22F-F6A9-499C-9026-DFBAB0ADB461}" destId="{E68173DD-4CA2-4E6C-99AB-BDB58859DBB9}" srcOrd="0" destOrd="0" presId="urn:microsoft.com/office/officeart/2005/8/layout/hProcess4"/>
    <dgm:cxn modelId="{9ECB842D-B43D-48A2-B73E-3D994C88C32C}" type="presParOf" srcId="{BEEBE22F-F6A9-499C-9026-DFBAB0ADB461}" destId="{C9BADED6-D286-417B-AEFC-CE08B1C79535}" srcOrd="1" destOrd="0" presId="urn:microsoft.com/office/officeart/2005/8/layout/hProcess4"/>
    <dgm:cxn modelId="{8959A84E-4BBA-4D84-8F4F-02433EA8B3C2}" type="presParOf" srcId="{BEEBE22F-F6A9-499C-9026-DFBAB0ADB461}" destId="{8D569403-CEF6-449B-8DEC-E84D8DF8D0A9}" srcOrd="2" destOrd="0" presId="urn:microsoft.com/office/officeart/2005/8/layout/hProcess4"/>
    <dgm:cxn modelId="{C69F424A-671F-4D6A-B19F-3845DFFBEC16}" type="presParOf" srcId="{BEEBE22F-F6A9-499C-9026-DFBAB0ADB461}" destId="{6F8333C5-1F97-4696-BFDB-982B163EDD18}" srcOrd="3" destOrd="0" presId="urn:microsoft.com/office/officeart/2005/8/layout/hProcess4"/>
    <dgm:cxn modelId="{707311D8-0125-40BB-8BF8-5F05FF41D457}" type="presParOf" srcId="{BEEBE22F-F6A9-499C-9026-DFBAB0ADB461}" destId="{E60FF816-50A2-40A2-BED3-3E816847106B}"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11.xml><?xml version="1.0" encoding="utf-8"?>
<dgm:dataModel xmlns:dgm="http://schemas.openxmlformats.org/drawingml/2006/diagram" xmlns:a="http://schemas.openxmlformats.org/drawingml/2006/main">
  <dgm:ptLst>
    <dgm:pt modelId="{B621A114-4F16-4D39-8AC9-1EE21B6DA8F5}"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A30857DA-AC40-469E-B76B-5BF4B7681897}" type="parTrans" cxnId="{314F884E-9CEC-4775-A87C-A8EC318ED109}">
      <dgm:prSet/>
      <dgm:spPr/>
      <dgm:t>
        <a:bodyPr/>
        <a:lstStyle/>
        <a:p>
          <a:endParaRPr lang="en-US"/>
        </a:p>
      </dgm:t>
    </dgm:pt>
    <dgm:pt modelId="{4EB1688C-93B2-41C4-8135-B1A9278FD94C}">
      <dgm:prSet phldrT="[Text]"/>
      <dgm:spPr>
        <a:solidFill>
          <a:schemeClr val="accent6">
            <a:lumMod val="60000"/>
            <a:lumOff val="40000"/>
          </a:schemeClr>
        </a:solidFill>
      </dgm:spPr>
      <dgm:t>
        <a:bodyPr/>
        <a:lstStyle/>
        <a:p>
          <a:r>
            <a:rPr lang="en-US"/>
            <a:t>Investigators </a:t>
          </a:r>
        </a:p>
        <a:p>
          <a:r>
            <a:rPr lang="en-US"/>
            <a:t>Gather</a:t>
          </a:r>
        </a:p>
      </dgm:t>
    </dgm:pt>
    <dgm:pt modelId="{F89536D5-4312-4E37-A174-8D85C03F3397}" type="parTrans" cxnId="{BD989056-563B-4CBD-852D-B795EB8CA2FE}">
      <dgm:prSet/>
      <dgm:spPr/>
      <dgm:t>
        <a:bodyPr/>
        <a:lstStyle/>
        <a:p>
          <a:endParaRPr lang="en-US"/>
        </a:p>
      </dgm:t>
    </dgm:pt>
    <dgm:pt modelId="{B6CD00DB-85E9-4DA5-920C-3A0A8E980B0C}">
      <dgm:prSet phldrT="[Text]"/>
      <dgm:spPr/>
      <dgm:t>
        <a:bodyPr/>
        <a:lstStyle/>
        <a:p>
          <a:r>
            <a:rPr lang="en-US"/>
            <a:t>Relevant</a:t>
          </a:r>
        </a:p>
      </dgm:t>
    </dgm:pt>
    <dgm:pt modelId="{17EF0E77-80F6-461B-98ED-806037733F00}" type="sibTrans" cxnId="{BD989056-563B-4CBD-852D-B795EB8CA2FE}">
      <dgm:prSet/>
      <dgm:spPr/>
      <dgm:t>
        <a:bodyPr/>
        <a:lstStyle/>
        <a:p>
          <a:endParaRPr lang="en-US"/>
        </a:p>
      </dgm:t>
    </dgm:pt>
    <dgm:pt modelId="{0155E275-AA34-456E-8562-0B9B3864F9A5}" type="parTrans" cxnId="{978FCC2A-7299-4A0B-8C34-4AFA7BBCF781}">
      <dgm:prSet/>
      <dgm:spPr/>
      <dgm:t>
        <a:bodyPr/>
        <a:lstStyle/>
        <a:p>
          <a:endParaRPr lang="en-US"/>
        </a:p>
      </dgm:t>
    </dgm:pt>
    <dgm:pt modelId="{0782338E-B56B-4251-8685-BCEF53788712}">
      <dgm:prSet phldrT="[Text]"/>
      <dgm:spPr/>
      <dgm:t>
        <a:bodyPr/>
        <a:lstStyle/>
        <a:p>
          <a:r>
            <a:rPr lang="en-US"/>
            <a:t>Directly Related </a:t>
          </a:r>
        </a:p>
      </dgm:t>
    </dgm:pt>
    <dgm:pt modelId="{32E97A3F-F9F8-4DD0-93BA-40C3393F5F7C}" type="sibTrans" cxnId="{978FCC2A-7299-4A0B-8C34-4AFA7BBCF781}">
      <dgm:prSet/>
      <dgm:spPr/>
      <dgm:t>
        <a:bodyPr/>
        <a:lstStyle/>
        <a:p>
          <a:endParaRPr lang="en-US"/>
        </a:p>
      </dgm:t>
    </dgm:pt>
    <dgm:pt modelId="{80311CFA-592E-4318-B7B2-84598188375B}" type="parTrans" cxnId="{0D0D5A3B-E7BC-47C3-910D-C587B3B0CF54}">
      <dgm:prSet/>
      <dgm:spPr/>
      <dgm:t>
        <a:bodyPr/>
        <a:lstStyle/>
        <a:p>
          <a:endParaRPr lang="en-US"/>
        </a:p>
      </dgm:t>
    </dgm:pt>
    <dgm:pt modelId="{38BE0832-8044-406A-96B2-0B4EB40C6D56}">
      <dgm:prSet phldrT="[Text]"/>
      <dgm:spPr/>
      <dgm:t>
        <a:bodyPr/>
        <a:lstStyle/>
        <a:p>
          <a:r>
            <a:rPr lang="en-US"/>
            <a:t>Not Directly Related</a:t>
          </a:r>
        </a:p>
      </dgm:t>
    </dgm:pt>
    <dgm:pt modelId="{E2514C6D-71DB-40D3-BBCE-20F8EDD7D4FB}" type="sibTrans" cxnId="{0D0D5A3B-E7BC-47C3-910D-C587B3B0CF54}">
      <dgm:prSet/>
      <dgm:spPr/>
      <dgm:t>
        <a:bodyPr/>
        <a:lstStyle/>
        <a:p>
          <a:endParaRPr lang="en-US"/>
        </a:p>
      </dgm:t>
    </dgm:pt>
    <dgm:pt modelId="{DA77DA23-246F-4ACE-8E75-CFE72716BC59}" type="sibTrans" cxnId="{314F884E-9CEC-4775-A87C-A8EC318ED109}">
      <dgm:prSet/>
      <dgm:spPr/>
      <dgm:t>
        <a:bodyPr/>
        <a:lstStyle/>
        <a:p>
          <a:endParaRPr lang="en-US"/>
        </a:p>
      </dgm:t>
    </dgm:pt>
    <dgm:pt modelId="{4AC73487-7A8E-47EC-9201-DA36735DFE0D}" type="parTrans" cxnId="{AA4149FF-54A0-4939-B1EB-08683D50CA6F}">
      <dgm:prSet/>
      <dgm:spPr/>
      <dgm:t>
        <a:bodyPr/>
        <a:lstStyle/>
        <a:p>
          <a:endParaRPr lang="en-US"/>
        </a:p>
      </dgm:t>
    </dgm:pt>
    <dgm:pt modelId="{E97F81B9-9BD7-457B-A308-6781EF254E2B}">
      <dgm:prSet phldrT="[Text]"/>
      <dgm:spPr>
        <a:solidFill>
          <a:schemeClr val="accent6">
            <a:lumMod val="60000"/>
            <a:lumOff val="40000"/>
          </a:schemeClr>
        </a:solidFill>
      </dgm:spPr>
      <dgm:t>
        <a:bodyPr/>
        <a:lstStyle/>
        <a:p>
          <a:r>
            <a:rPr lang="en-US"/>
            <a:t>Parties Review </a:t>
          </a:r>
        </a:p>
      </dgm:t>
    </dgm:pt>
    <dgm:pt modelId="{CE51D7AE-2CB0-4521-B118-A23137C0D384}" type="parTrans" cxnId="{5D2F951F-E45A-43F8-944F-DAE67A24BA09}">
      <dgm:prSet/>
      <dgm:spPr/>
      <dgm:t>
        <a:bodyPr/>
        <a:lstStyle/>
        <a:p>
          <a:endParaRPr lang="en-US"/>
        </a:p>
      </dgm:t>
    </dgm:pt>
    <dgm:pt modelId="{8CBC4B95-9E59-4995-8351-E75EE5E06B3C}">
      <dgm:prSet phldrT="[Text]"/>
      <dgm:spPr/>
      <dgm:t>
        <a:bodyPr/>
        <a:lstStyle/>
        <a:p>
          <a:r>
            <a:rPr lang="en-US"/>
            <a:t>Relevant</a:t>
          </a:r>
        </a:p>
      </dgm:t>
    </dgm:pt>
    <dgm:pt modelId="{1216B556-27D7-4D1F-9420-76827720EEC4}" type="sibTrans" cxnId="{5D2F951F-E45A-43F8-944F-DAE67A24BA09}">
      <dgm:prSet/>
      <dgm:spPr/>
      <dgm:t>
        <a:bodyPr/>
        <a:lstStyle/>
        <a:p>
          <a:endParaRPr lang="en-US"/>
        </a:p>
      </dgm:t>
    </dgm:pt>
    <dgm:pt modelId="{B9D50499-6C32-4BD6-A93F-3A58CF136B9C}" type="parTrans" cxnId="{DDEEDA88-C6B8-437B-9765-F8959C4CF190}">
      <dgm:prSet/>
      <dgm:spPr/>
      <dgm:t>
        <a:bodyPr/>
        <a:lstStyle/>
        <a:p>
          <a:endParaRPr lang="en-US"/>
        </a:p>
      </dgm:t>
    </dgm:pt>
    <dgm:pt modelId="{92B69955-521F-40D8-8AE2-4AA3F2FC73F5}">
      <dgm:prSet phldrT="[Text]"/>
      <dgm:spPr/>
      <dgm:t>
        <a:bodyPr/>
        <a:lstStyle/>
        <a:p>
          <a:r>
            <a:rPr lang="en-US"/>
            <a:t>Directly Related</a:t>
          </a:r>
        </a:p>
      </dgm:t>
    </dgm:pt>
    <dgm:pt modelId="{032E2F64-BE2F-411F-874D-F016030E3B69}" type="sibTrans" cxnId="{DDEEDA88-C6B8-437B-9765-F8959C4CF190}">
      <dgm:prSet/>
      <dgm:spPr/>
      <dgm:t>
        <a:bodyPr/>
        <a:lstStyle/>
        <a:p>
          <a:endParaRPr lang="en-US"/>
        </a:p>
      </dgm:t>
    </dgm:pt>
    <dgm:pt modelId="{0E8D426D-4B92-48D2-AE8E-22B72C50A3C5}" type="sibTrans" cxnId="{AA4149FF-54A0-4939-B1EB-08683D50CA6F}">
      <dgm:prSet/>
      <dgm:spPr/>
      <dgm:t>
        <a:bodyPr/>
        <a:lstStyle/>
        <a:p>
          <a:endParaRPr lang="en-US"/>
        </a:p>
      </dgm:t>
    </dgm:pt>
    <dgm:pt modelId="{0F7E6944-9993-49FB-9812-F0620CF43469}" type="parTrans" cxnId="{52B82C71-B86A-479E-8457-AE02016DF52E}">
      <dgm:prSet/>
      <dgm:spPr/>
      <dgm:t>
        <a:bodyPr/>
        <a:lstStyle/>
        <a:p>
          <a:endParaRPr lang="en-US"/>
        </a:p>
      </dgm:t>
    </dgm:pt>
    <dgm:pt modelId="{34CD477C-EFAA-4D8A-A7BE-0F77003D7269}">
      <dgm:prSet phldrT="[Text]"/>
      <dgm:spPr>
        <a:solidFill>
          <a:schemeClr val="accent6">
            <a:lumMod val="60000"/>
            <a:lumOff val="40000"/>
          </a:schemeClr>
        </a:solidFill>
      </dgm:spPr>
      <dgm:t>
        <a:bodyPr/>
        <a:lstStyle/>
        <a:p>
          <a:r>
            <a:rPr lang="en-US"/>
            <a:t>Investigators Write</a:t>
          </a:r>
        </a:p>
      </dgm:t>
    </dgm:pt>
    <dgm:pt modelId="{AA4ACC38-930A-4CB1-9A7A-E5FE353BA59B}" type="parTrans" cxnId="{85454227-8204-4279-BA03-B1D697559C9D}">
      <dgm:prSet/>
      <dgm:spPr/>
      <dgm:t>
        <a:bodyPr/>
        <a:lstStyle/>
        <a:p>
          <a:endParaRPr lang="en-US"/>
        </a:p>
      </dgm:t>
    </dgm:pt>
    <dgm:pt modelId="{6F61A519-30AB-4A6B-A9D0-86B36BE4CF69}">
      <dgm:prSet phldrT="[Text]"/>
      <dgm:spPr/>
      <dgm:t>
        <a:bodyPr/>
        <a:lstStyle/>
        <a:p>
          <a:r>
            <a:rPr lang="en-US"/>
            <a:t>Summary of all relevant evidence</a:t>
          </a:r>
        </a:p>
      </dgm:t>
    </dgm:pt>
    <dgm:pt modelId="{04145AB2-0464-44D4-B8FB-1ECB7B316317}" type="sibTrans" cxnId="{85454227-8204-4279-BA03-B1D697559C9D}">
      <dgm:prSet/>
      <dgm:spPr/>
      <dgm:t>
        <a:bodyPr/>
        <a:lstStyle/>
        <a:p>
          <a:endParaRPr lang="en-US"/>
        </a:p>
      </dgm:t>
    </dgm:pt>
    <dgm:pt modelId="{29C436B6-ED9E-493A-9C9E-6F0EF99B4930}" type="sibTrans" cxnId="{52B82C71-B86A-479E-8457-AE02016DF52E}">
      <dgm:prSet/>
      <dgm:spPr/>
      <dgm:t>
        <a:bodyPr/>
        <a:lstStyle/>
        <a:p>
          <a:endParaRPr lang="en-US"/>
        </a:p>
      </dgm:t>
    </dgm:pt>
    <dgm:pt modelId="{94AEAAF5-2B38-422D-8799-C683E47C79EB}" type="pres">
      <dgm:prSet presAssocID="{B621A114-4F16-4D39-8AC9-1EE21B6DA8F5}" presName="Name0" presStyleCnt="0">
        <dgm:presLayoutVars>
          <dgm:dir/>
          <dgm:animLvl val="lvl"/>
          <dgm:resizeHandles val="exact"/>
        </dgm:presLayoutVars>
      </dgm:prSet>
      <dgm:spPr/>
    </dgm:pt>
    <dgm:pt modelId="{36209F39-947E-4BFB-84FC-465941FAE661}" type="pres">
      <dgm:prSet presAssocID="{B621A114-4F16-4D39-8AC9-1EE21B6DA8F5}" presName="tSp" presStyleCnt="0"/>
      <dgm:spPr/>
    </dgm:pt>
    <dgm:pt modelId="{4C88069D-6A37-4CF0-B76D-F54DE63D8BCC}" type="pres">
      <dgm:prSet presAssocID="{B621A114-4F16-4D39-8AC9-1EE21B6DA8F5}" presName="bSp" presStyleCnt="0"/>
      <dgm:spPr/>
    </dgm:pt>
    <dgm:pt modelId="{CE04AD22-DDA3-46A2-909E-674CB92EEB7A}" type="pres">
      <dgm:prSet presAssocID="{B621A114-4F16-4D39-8AC9-1EE21B6DA8F5}" presName="process" presStyleCnt="0"/>
      <dgm:spPr/>
    </dgm:pt>
    <dgm:pt modelId="{8123111B-EB90-4FEE-9358-F52FD2976F6A}" type="pres">
      <dgm:prSet presAssocID="{4EB1688C-93B2-41C4-8135-B1A9278FD94C}" presName="composite1" presStyleCnt="0"/>
      <dgm:spPr/>
    </dgm:pt>
    <dgm:pt modelId="{E615B2C7-19D5-45B1-8869-E6F15BF83C4B}" type="pres">
      <dgm:prSet presAssocID="{4EB1688C-93B2-41C4-8135-B1A9278FD94C}" presName="dummyNode1" presStyleLbl="node1" presStyleIdx="0" presStyleCnt="3"/>
      <dgm:spPr/>
    </dgm:pt>
    <dgm:pt modelId="{16569495-04F9-4AD8-B112-70B168EF3FCB}" type="pres">
      <dgm:prSet presAssocID="{4EB1688C-93B2-41C4-8135-B1A9278FD94C}" presName="childNode1" presStyleLbl="bgAcc1" presStyleIdx="0" presStyleCnt="3">
        <dgm:presLayoutVars>
          <dgm:bulletEnabled val="1"/>
        </dgm:presLayoutVars>
      </dgm:prSet>
      <dgm:spPr/>
    </dgm:pt>
    <dgm:pt modelId="{7B84212E-3D1F-409E-A225-40DE43BB80E4}" type="pres">
      <dgm:prSet presAssocID="{4EB1688C-93B2-41C4-8135-B1A9278FD94C}" presName="childNode1tx" presStyleLbl="bgAcc1" presStyleIdx="0" presStyleCnt="3">
        <dgm:presLayoutVars>
          <dgm:bulletEnabled val="1"/>
        </dgm:presLayoutVars>
      </dgm:prSet>
      <dgm:spPr/>
    </dgm:pt>
    <dgm:pt modelId="{D5EEBD51-FDCE-4F84-B6EC-A7B6E55055E8}" type="pres">
      <dgm:prSet presAssocID="{4EB1688C-93B2-41C4-8135-B1A9278FD94C}" presName="parentNode1" presStyleLbl="node1" presStyleIdx="0" presStyleCnt="3">
        <dgm:presLayoutVars>
          <dgm:chMax val="1"/>
          <dgm:bulletEnabled val="1"/>
        </dgm:presLayoutVars>
      </dgm:prSet>
      <dgm:spPr/>
    </dgm:pt>
    <dgm:pt modelId="{582D924F-C296-47EE-B414-A8E8B08A5534}" type="pres">
      <dgm:prSet presAssocID="{4EB1688C-93B2-41C4-8135-B1A9278FD94C}" presName="connSite1" presStyleCnt="0"/>
      <dgm:spPr/>
    </dgm:pt>
    <dgm:pt modelId="{4CF9C405-0C9B-4EFF-A865-AB492BBA781F}" type="pres">
      <dgm:prSet presAssocID="{DA77DA23-246F-4ACE-8E75-CFE72716BC59}" presName="Name9" presStyleLbl="sibTrans2D1" presStyleIdx="0" presStyleCnt="2"/>
      <dgm:spPr/>
    </dgm:pt>
    <dgm:pt modelId="{30048002-A7F6-4AE9-8A56-6E2F5B5B3F9D}" type="pres">
      <dgm:prSet presAssocID="{E97F81B9-9BD7-457B-A308-6781EF254E2B}" presName="composite2" presStyleCnt="0"/>
      <dgm:spPr/>
    </dgm:pt>
    <dgm:pt modelId="{2D7A325E-0440-48BB-BB0E-CD1FC05F64DB}" type="pres">
      <dgm:prSet presAssocID="{E97F81B9-9BD7-457B-A308-6781EF254E2B}" presName="dummyNode2" presStyleLbl="node1" presStyleIdx="0" presStyleCnt="3"/>
      <dgm:spPr/>
    </dgm:pt>
    <dgm:pt modelId="{4C740976-4078-4E4A-8E35-84B088ED9FE9}" type="pres">
      <dgm:prSet presAssocID="{E97F81B9-9BD7-457B-A308-6781EF254E2B}" presName="childNode2" presStyleLbl="bgAcc1" presStyleIdx="1" presStyleCnt="3">
        <dgm:presLayoutVars>
          <dgm:bulletEnabled val="1"/>
        </dgm:presLayoutVars>
      </dgm:prSet>
      <dgm:spPr/>
    </dgm:pt>
    <dgm:pt modelId="{C899AB94-EE3B-4318-814A-56FF727B61E4}" type="pres">
      <dgm:prSet presAssocID="{E97F81B9-9BD7-457B-A308-6781EF254E2B}" presName="childNode2tx" presStyleLbl="bgAcc1" presStyleIdx="1" presStyleCnt="3">
        <dgm:presLayoutVars>
          <dgm:bulletEnabled val="1"/>
        </dgm:presLayoutVars>
      </dgm:prSet>
      <dgm:spPr/>
    </dgm:pt>
    <dgm:pt modelId="{4802F370-3CB7-409C-93B9-202C888FD3E4}" type="pres">
      <dgm:prSet presAssocID="{E97F81B9-9BD7-457B-A308-6781EF254E2B}" presName="parentNode2" presStyleLbl="node1" presStyleIdx="1" presStyleCnt="3">
        <dgm:presLayoutVars>
          <dgm:chMax val="0"/>
          <dgm:bulletEnabled val="1"/>
        </dgm:presLayoutVars>
      </dgm:prSet>
      <dgm:spPr/>
    </dgm:pt>
    <dgm:pt modelId="{BBC8FBC7-B650-477E-BCE3-699683B612D3}" type="pres">
      <dgm:prSet presAssocID="{E97F81B9-9BD7-457B-A308-6781EF254E2B}" presName="connSite2" presStyleCnt="0"/>
      <dgm:spPr/>
    </dgm:pt>
    <dgm:pt modelId="{512D2FBA-DE85-4855-BD16-56C37798EE04}" type="pres">
      <dgm:prSet presAssocID="{0E8D426D-4B92-48D2-AE8E-22B72C50A3C5}" presName="Name18" presStyleLbl="sibTrans2D1" presStyleIdx="1" presStyleCnt="2"/>
      <dgm:spPr/>
    </dgm:pt>
    <dgm:pt modelId="{BEEBE22F-F6A9-499C-9026-DFBAB0ADB461}" type="pres">
      <dgm:prSet presAssocID="{34CD477C-EFAA-4D8A-A7BE-0F77003D7269}" presName="composite1" presStyleCnt="0"/>
      <dgm:spPr/>
    </dgm:pt>
    <dgm:pt modelId="{E68173DD-4CA2-4E6C-99AB-BDB58859DBB9}" type="pres">
      <dgm:prSet presAssocID="{34CD477C-EFAA-4D8A-A7BE-0F77003D7269}" presName="dummyNode1" presStyleLbl="node1" presStyleIdx="1" presStyleCnt="3"/>
      <dgm:spPr/>
    </dgm:pt>
    <dgm:pt modelId="{C9BADED6-D286-417B-AEFC-CE08B1C79535}" type="pres">
      <dgm:prSet presAssocID="{34CD477C-EFAA-4D8A-A7BE-0F77003D7269}" presName="childNode1" presStyleLbl="bgAcc1" presStyleIdx="2" presStyleCnt="3">
        <dgm:presLayoutVars>
          <dgm:bulletEnabled val="1"/>
        </dgm:presLayoutVars>
      </dgm:prSet>
      <dgm:spPr/>
    </dgm:pt>
    <dgm:pt modelId="{8D569403-CEF6-449B-8DEC-E84D8DF8D0A9}" type="pres">
      <dgm:prSet presAssocID="{34CD477C-EFAA-4D8A-A7BE-0F77003D7269}" presName="childNode1tx" presStyleLbl="bgAcc1" presStyleIdx="2" presStyleCnt="3">
        <dgm:presLayoutVars>
          <dgm:bulletEnabled val="1"/>
        </dgm:presLayoutVars>
      </dgm:prSet>
      <dgm:spPr/>
    </dgm:pt>
    <dgm:pt modelId="{6F8333C5-1F97-4696-BFDB-982B163EDD18}" type="pres">
      <dgm:prSet presAssocID="{34CD477C-EFAA-4D8A-A7BE-0F77003D7269}" presName="parentNode1" presStyleLbl="node1" presStyleIdx="2" presStyleCnt="3">
        <dgm:presLayoutVars>
          <dgm:chMax val="1"/>
          <dgm:bulletEnabled val="1"/>
        </dgm:presLayoutVars>
      </dgm:prSet>
      <dgm:spPr/>
    </dgm:pt>
    <dgm:pt modelId="{E60FF816-50A2-40A2-BED3-3E816847106B}" type="pres">
      <dgm:prSet presAssocID="{34CD477C-EFAA-4D8A-A7BE-0F77003D7269}" presName="connSite1" presStyleCnt="0"/>
      <dgm:spPr/>
    </dgm:pt>
  </dgm:ptLst>
  <dgm:cxnLst>
    <dgm:cxn modelId="{4674B00E-E576-4F77-85EC-C3073F71227E}" type="presOf" srcId="{38BE0832-8044-406A-96B2-0B4EB40C6D56}" destId="{7B84212E-3D1F-409E-A225-40DE43BB80E4}" srcOrd="1" destOrd="2" presId="urn:microsoft.com/office/officeart/2005/8/layout/hProcess4"/>
    <dgm:cxn modelId="{5D2F951F-E45A-43F8-944F-DAE67A24BA09}" srcId="{E97F81B9-9BD7-457B-A308-6781EF254E2B}" destId="{8CBC4B95-9E59-4995-8351-E75EE5E06B3C}" srcOrd="0" destOrd="0" parTransId="{CE51D7AE-2CB0-4521-B118-A23137C0D384}" sibTransId="{1216B556-27D7-4D1F-9420-76827720EEC4}"/>
    <dgm:cxn modelId="{F1D5E021-F157-4B96-AFB9-3B242EB50301}" type="presOf" srcId="{DA77DA23-246F-4ACE-8E75-CFE72716BC59}" destId="{4CF9C405-0C9B-4EFF-A865-AB492BBA781F}" srcOrd="0" destOrd="0" presId="urn:microsoft.com/office/officeart/2005/8/layout/hProcess4"/>
    <dgm:cxn modelId="{85454227-8204-4279-BA03-B1D697559C9D}" srcId="{34CD477C-EFAA-4D8A-A7BE-0F77003D7269}" destId="{6F61A519-30AB-4A6B-A9D0-86B36BE4CF69}" srcOrd="0" destOrd="0" parTransId="{AA4ACC38-930A-4CB1-9A7A-E5FE353BA59B}" sibTransId="{04145AB2-0464-44D4-B8FB-1ECB7B316317}"/>
    <dgm:cxn modelId="{978FCC2A-7299-4A0B-8C34-4AFA7BBCF781}" srcId="{4EB1688C-93B2-41C4-8135-B1A9278FD94C}" destId="{0782338E-B56B-4251-8685-BCEF53788712}" srcOrd="1" destOrd="0" parTransId="{0155E275-AA34-456E-8562-0B9B3864F9A5}" sibTransId="{32E97A3F-F9F8-4DD0-93BA-40C3393F5F7C}"/>
    <dgm:cxn modelId="{F6469F2F-ACF7-4C0B-9430-B9391A140BB9}" type="presOf" srcId="{8CBC4B95-9E59-4995-8351-E75EE5E06B3C}" destId="{4C740976-4078-4E4A-8E35-84B088ED9FE9}" srcOrd="0" destOrd="0" presId="urn:microsoft.com/office/officeart/2005/8/layout/hProcess4"/>
    <dgm:cxn modelId="{0D0D5A3B-E7BC-47C3-910D-C587B3B0CF54}" srcId="{4EB1688C-93B2-41C4-8135-B1A9278FD94C}" destId="{38BE0832-8044-406A-96B2-0B4EB40C6D56}" srcOrd="2" destOrd="0" parTransId="{80311CFA-592E-4318-B7B2-84598188375B}" sibTransId="{E2514C6D-71DB-40D3-BBCE-20F8EDD7D4FB}"/>
    <dgm:cxn modelId="{988A8E42-24B0-47A3-9FC7-D1D0F56C7E7B}" type="presOf" srcId="{92B69955-521F-40D8-8AE2-4AA3F2FC73F5}" destId="{4C740976-4078-4E4A-8E35-84B088ED9FE9}" srcOrd="0" destOrd="1" presId="urn:microsoft.com/office/officeart/2005/8/layout/hProcess4"/>
    <dgm:cxn modelId="{25708165-2D26-41AE-B80F-65A01661706E}" type="presOf" srcId="{34CD477C-EFAA-4D8A-A7BE-0F77003D7269}" destId="{6F8333C5-1F97-4696-BFDB-982B163EDD18}" srcOrd="0" destOrd="0" presId="urn:microsoft.com/office/officeart/2005/8/layout/hProcess4"/>
    <dgm:cxn modelId="{738A9745-04AF-40D1-9752-09BF6122AE61}" type="presOf" srcId="{B6CD00DB-85E9-4DA5-920C-3A0A8E980B0C}" destId="{7B84212E-3D1F-409E-A225-40DE43BB80E4}" srcOrd="1" destOrd="0" presId="urn:microsoft.com/office/officeart/2005/8/layout/hProcess4"/>
    <dgm:cxn modelId="{4AB5E965-6CC5-4B43-B06D-2C54B768709B}" type="presOf" srcId="{B621A114-4F16-4D39-8AC9-1EE21B6DA8F5}" destId="{94AEAAF5-2B38-422D-8799-C683E47C79EB}" srcOrd="0" destOrd="0" presId="urn:microsoft.com/office/officeart/2005/8/layout/hProcess4"/>
    <dgm:cxn modelId="{1D4CD947-B494-44CD-B96D-7387628E6309}" type="presOf" srcId="{38BE0832-8044-406A-96B2-0B4EB40C6D56}" destId="{16569495-04F9-4AD8-B112-70B168EF3FCB}" srcOrd="0" destOrd="2" presId="urn:microsoft.com/office/officeart/2005/8/layout/hProcess4"/>
    <dgm:cxn modelId="{4F04E349-4ED3-4CAE-903E-6B25F151A173}" type="presOf" srcId="{0782338E-B56B-4251-8685-BCEF53788712}" destId="{7B84212E-3D1F-409E-A225-40DE43BB80E4}" srcOrd="1" destOrd="1" presId="urn:microsoft.com/office/officeart/2005/8/layout/hProcess4"/>
    <dgm:cxn modelId="{314F884E-9CEC-4775-A87C-A8EC318ED109}" srcId="{B621A114-4F16-4D39-8AC9-1EE21B6DA8F5}" destId="{4EB1688C-93B2-41C4-8135-B1A9278FD94C}" srcOrd="0" destOrd="0" parTransId="{A30857DA-AC40-469E-B76B-5BF4B7681897}" sibTransId="{DA77DA23-246F-4ACE-8E75-CFE72716BC59}"/>
    <dgm:cxn modelId="{52B82C71-B86A-479E-8457-AE02016DF52E}" srcId="{B621A114-4F16-4D39-8AC9-1EE21B6DA8F5}" destId="{34CD477C-EFAA-4D8A-A7BE-0F77003D7269}" srcOrd="2" destOrd="0" parTransId="{0F7E6944-9993-49FB-9812-F0620CF43469}" sibTransId="{29C436B6-ED9E-493A-9C9E-6F0EF99B4930}"/>
    <dgm:cxn modelId="{2D10B272-AAD8-436C-83ED-56B6DAD11784}" type="presOf" srcId="{0782338E-B56B-4251-8685-BCEF53788712}" destId="{16569495-04F9-4AD8-B112-70B168EF3FCB}" srcOrd="0" destOrd="1" presId="urn:microsoft.com/office/officeart/2005/8/layout/hProcess4"/>
    <dgm:cxn modelId="{BD989056-563B-4CBD-852D-B795EB8CA2FE}" srcId="{4EB1688C-93B2-41C4-8135-B1A9278FD94C}" destId="{B6CD00DB-85E9-4DA5-920C-3A0A8E980B0C}" srcOrd="0" destOrd="0" parTransId="{F89536D5-4312-4E37-A174-8D85C03F3397}" sibTransId="{17EF0E77-80F6-461B-98ED-806037733F00}"/>
    <dgm:cxn modelId="{CB086959-0A70-468F-A46E-40857CD3E793}" type="presOf" srcId="{4EB1688C-93B2-41C4-8135-B1A9278FD94C}" destId="{D5EEBD51-FDCE-4F84-B6EC-A7B6E55055E8}" srcOrd="0" destOrd="0" presId="urn:microsoft.com/office/officeart/2005/8/layout/hProcess4"/>
    <dgm:cxn modelId="{DDEEDA88-C6B8-437B-9765-F8959C4CF190}" srcId="{E97F81B9-9BD7-457B-A308-6781EF254E2B}" destId="{92B69955-521F-40D8-8AE2-4AA3F2FC73F5}" srcOrd="1" destOrd="0" parTransId="{B9D50499-6C32-4BD6-A93F-3A58CF136B9C}" sibTransId="{032E2F64-BE2F-411F-874D-F016030E3B69}"/>
    <dgm:cxn modelId="{1579CB9D-F765-4954-84DA-B4A917440360}" type="presOf" srcId="{E97F81B9-9BD7-457B-A308-6781EF254E2B}" destId="{4802F370-3CB7-409C-93B9-202C888FD3E4}" srcOrd="0" destOrd="0" presId="urn:microsoft.com/office/officeart/2005/8/layout/hProcess4"/>
    <dgm:cxn modelId="{808F009E-6141-4C02-8B1C-6DAE4CBAE8CB}" type="presOf" srcId="{B6CD00DB-85E9-4DA5-920C-3A0A8E980B0C}" destId="{16569495-04F9-4AD8-B112-70B168EF3FCB}" srcOrd="0" destOrd="0" presId="urn:microsoft.com/office/officeart/2005/8/layout/hProcess4"/>
    <dgm:cxn modelId="{743F2EDD-70B5-47F2-87F7-9885CFE2D44E}" type="presOf" srcId="{6F61A519-30AB-4A6B-A9D0-86B36BE4CF69}" destId="{8D569403-CEF6-449B-8DEC-E84D8DF8D0A9}" srcOrd="1" destOrd="0" presId="urn:microsoft.com/office/officeart/2005/8/layout/hProcess4"/>
    <dgm:cxn modelId="{897997E2-C0F3-44C4-B707-36064D5F76D6}" type="presOf" srcId="{0E8D426D-4B92-48D2-AE8E-22B72C50A3C5}" destId="{512D2FBA-DE85-4855-BD16-56C37798EE04}" srcOrd="0" destOrd="0" presId="urn:microsoft.com/office/officeart/2005/8/layout/hProcess4"/>
    <dgm:cxn modelId="{D01E53E4-3E1D-4C60-AE3E-4592F64360BF}" type="presOf" srcId="{6F61A519-30AB-4A6B-A9D0-86B36BE4CF69}" destId="{C9BADED6-D286-417B-AEFC-CE08B1C79535}" srcOrd="0" destOrd="0" presId="urn:microsoft.com/office/officeart/2005/8/layout/hProcess4"/>
    <dgm:cxn modelId="{9495E0F6-55FB-434F-9C1C-4FAEE6B927D9}" type="presOf" srcId="{92B69955-521F-40D8-8AE2-4AA3F2FC73F5}" destId="{C899AB94-EE3B-4318-814A-56FF727B61E4}" srcOrd="1" destOrd="1" presId="urn:microsoft.com/office/officeart/2005/8/layout/hProcess4"/>
    <dgm:cxn modelId="{FBD221FF-6786-4FB5-A4E3-8212420BC2B8}" type="presOf" srcId="{8CBC4B95-9E59-4995-8351-E75EE5E06B3C}" destId="{C899AB94-EE3B-4318-814A-56FF727B61E4}" srcOrd="1" destOrd="0" presId="urn:microsoft.com/office/officeart/2005/8/layout/hProcess4"/>
    <dgm:cxn modelId="{AA4149FF-54A0-4939-B1EB-08683D50CA6F}" srcId="{B621A114-4F16-4D39-8AC9-1EE21B6DA8F5}" destId="{E97F81B9-9BD7-457B-A308-6781EF254E2B}" srcOrd="1" destOrd="0" parTransId="{4AC73487-7A8E-47EC-9201-DA36735DFE0D}" sibTransId="{0E8D426D-4B92-48D2-AE8E-22B72C50A3C5}"/>
    <dgm:cxn modelId="{C46C7101-0926-4E95-B81D-0AA0BF6728AE}" type="presParOf" srcId="{94AEAAF5-2B38-422D-8799-C683E47C79EB}" destId="{36209F39-947E-4BFB-84FC-465941FAE661}" srcOrd="0" destOrd="0" presId="urn:microsoft.com/office/officeart/2005/8/layout/hProcess4"/>
    <dgm:cxn modelId="{CAE76520-548C-43FB-AFAF-A6C4FBF9948C}" type="presParOf" srcId="{94AEAAF5-2B38-422D-8799-C683E47C79EB}" destId="{4C88069D-6A37-4CF0-B76D-F54DE63D8BCC}" srcOrd="1" destOrd="0" presId="urn:microsoft.com/office/officeart/2005/8/layout/hProcess4"/>
    <dgm:cxn modelId="{39EB8AF0-0B51-4D09-8172-ACD9698DCA4B}" type="presParOf" srcId="{94AEAAF5-2B38-422D-8799-C683E47C79EB}" destId="{CE04AD22-DDA3-46A2-909E-674CB92EEB7A}" srcOrd="2" destOrd="0" presId="urn:microsoft.com/office/officeart/2005/8/layout/hProcess4"/>
    <dgm:cxn modelId="{30FAF207-1919-41D8-A5A6-DFEF83FA5645}" type="presParOf" srcId="{CE04AD22-DDA3-46A2-909E-674CB92EEB7A}" destId="{8123111B-EB90-4FEE-9358-F52FD2976F6A}" srcOrd="0" destOrd="0" presId="urn:microsoft.com/office/officeart/2005/8/layout/hProcess4"/>
    <dgm:cxn modelId="{2E35D3B5-6811-4F8F-9F16-8573AA5C998A}" type="presParOf" srcId="{8123111B-EB90-4FEE-9358-F52FD2976F6A}" destId="{E615B2C7-19D5-45B1-8869-E6F15BF83C4B}" srcOrd="0" destOrd="0" presId="urn:microsoft.com/office/officeart/2005/8/layout/hProcess4"/>
    <dgm:cxn modelId="{B6DD0FC0-73D3-4E9E-986E-C5517DA1E6DC}" type="presParOf" srcId="{8123111B-EB90-4FEE-9358-F52FD2976F6A}" destId="{16569495-04F9-4AD8-B112-70B168EF3FCB}" srcOrd="1" destOrd="0" presId="urn:microsoft.com/office/officeart/2005/8/layout/hProcess4"/>
    <dgm:cxn modelId="{53315824-01FE-4AA6-8D78-688E6FA3D5D6}" type="presParOf" srcId="{8123111B-EB90-4FEE-9358-F52FD2976F6A}" destId="{7B84212E-3D1F-409E-A225-40DE43BB80E4}" srcOrd="2" destOrd="0" presId="urn:microsoft.com/office/officeart/2005/8/layout/hProcess4"/>
    <dgm:cxn modelId="{7BAFB74E-11FB-4A15-A164-DB96DED751CD}" type="presParOf" srcId="{8123111B-EB90-4FEE-9358-F52FD2976F6A}" destId="{D5EEBD51-FDCE-4F84-B6EC-A7B6E55055E8}" srcOrd="3" destOrd="0" presId="urn:microsoft.com/office/officeart/2005/8/layout/hProcess4"/>
    <dgm:cxn modelId="{E0BAC349-B2AD-47AB-9822-17657B337A33}" type="presParOf" srcId="{8123111B-EB90-4FEE-9358-F52FD2976F6A}" destId="{582D924F-C296-47EE-B414-A8E8B08A5534}" srcOrd="4" destOrd="0" presId="urn:microsoft.com/office/officeart/2005/8/layout/hProcess4"/>
    <dgm:cxn modelId="{4795D699-B40C-4460-B3B1-AE8654445FC9}" type="presParOf" srcId="{CE04AD22-DDA3-46A2-909E-674CB92EEB7A}" destId="{4CF9C405-0C9B-4EFF-A865-AB492BBA781F}" srcOrd="1" destOrd="0" presId="urn:microsoft.com/office/officeart/2005/8/layout/hProcess4"/>
    <dgm:cxn modelId="{0312168A-6FEC-4011-B519-F7B97BAAB522}" type="presParOf" srcId="{CE04AD22-DDA3-46A2-909E-674CB92EEB7A}" destId="{30048002-A7F6-4AE9-8A56-6E2F5B5B3F9D}" srcOrd="2" destOrd="0" presId="urn:microsoft.com/office/officeart/2005/8/layout/hProcess4"/>
    <dgm:cxn modelId="{D925EA6F-7182-46DC-AAB0-4673FC221B75}" type="presParOf" srcId="{30048002-A7F6-4AE9-8A56-6E2F5B5B3F9D}" destId="{2D7A325E-0440-48BB-BB0E-CD1FC05F64DB}" srcOrd="0" destOrd="0" presId="urn:microsoft.com/office/officeart/2005/8/layout/hProcess4"/>
    <dgm:cxn modelId="{C9876DA2-4B40-4689-8879-0482F6C8617B}" type="presParOf" srcId="{30048002-A7F6-4AE9-8A56-6E2F5B5B3F9D}" destId="{4C740976-4078-4E4A-8E35-84B088ED9FE9}" srcOrd="1" destOrd="0" presId="urn:microsoft.com/office/officeart/2005/8/layout/hProcess4"/>
    <dgm:cxn modelId="{A5240F77-6113-4011-89C1-E6FFAEC584E1}" type="presParOf" srcId="{30048002-A7F6-4AE9-8A56-6E2F5B5B3F9D}" destId="{C899AB94-EE3B-4318-814A-56FF727B61E4}" srcOrd="2" destOrd="0" presId="urn:microsoft.com/office/officeart/2005/8/layout/hProcess4"/>
    <dgm:cxn modelId="{BB539F45-4A9C-4EC5-9EE3-5894B1C06D69}" type="presParOf" srcId="{30048002-A7F6-4AE9-8A56-6E2F5B5B3F9D}" destId="{4802F370-3CB7-409C-93B9-202C888FD3E4}" srcOrd="3" destOrd="0" presId="urn:microsoft.com/office/officeart/2005/8/layout/hProcess4"/>
    <dgm:cxn modelId="{F00A1F68-4328-4542-B476-9C1EEFDE7297}" type="presParOf" srcId="{30048002-A7F6-4AE9-8A56-6E2F5B5B3F9D}" destId="{BBC8FBC7-B650-477E-BCE3-699683B612D3}" srcOrd="4" destOrd="0" presId="urn:microsoft.com/office/officeart/2005/8/layout/hProcess4"/>
    <dgm:cxn modelId="{C3FCBB78-935C-4FA2-81E3-400630E09DCD}" type="presParOf" srcId="{CE04AD22-DDA3-46A2-909E-674CB92EEB7A}" destId="{512D2FBA-DE85-4855-BD16-56C37798EE04}" srcOrd="3" destOrd="0" presId="urn:microsoft.com/office/officeart/2005/8/layout/hProcess4"/>
    <dgm:cxn modelId="{5D2A75A7-1561-4C1A-BD3D-6FB7237E8510}" type="presParOf" srcId="{CE04AD22-DDA3-46A2-909E-674CB92EEB7A}" destId="{BEEBE22F-F6A9-499C-9026-DFBAB0ADB461}" srcOrd="4" destOrd="0" presId="urn:microsoft.com/office/officeart/2005/8/layout/hProcess4"/>
    <dgm:cxn modelId="{2B2176A1-E9A1-4B2A-9E33-8AD1D72D5A71}" type="presParOf" srcId="{BEEBE22F-F6A9-499C-9026-DFBAB0ADB461}" destId="{E68173DD-4CA2-4E6C-99AB-BDB58859DBB9}" srcOrd="0" destOrd="0" presId="urn:microsoft.com/office/officeart/2005/8/layout/hProcess4"/>
    <dgm:cxn modelId="{5730E6F7-3D0B-4C3A-8158-2D5E185EA380}" type="presParOf" srcId="{BEEBE22F-F6A9-499C-9026-DFBAB0ADB461}" destId="{C9BADED6-D286-417B-AEFC-CE08B1C79535}" srcOrd="1" destOrd="0" presId="urn:microsoft.com/office/officeart/2005/8/layout/hProcess4"/>
    <dgm:cxn modelId="{8E296191-A710-4895-8D61-B372D1E39B3B}" type="presParOf" srcId="{BEEBE22F-F6A9-499C-9026-DFBAB0ADB461}" destId="{8D569403-CEF6-449B-8DEC-E84D8DF8D0A9}" srcOrd="2" destOrd="0" presId="urn:microsoft.com/office/officeart/2005/8/layout/hProcess4"/>
    <dgm:cxn modelId="{8758E86A-8D0C-4DCD-BD0C-975CB4D47345}" type="presParOf" srcId="{BEEBE22F-F6A9-499C-9026-DFBAB0ADB461}" destId="{6F8333C5-1F97-4696-BFDB-982B163EDD18}" srcOrd="3" destOrd="0" presId="urn:microsoft.com/office/officeart/2005/8/layout/hProcess4"/>
    <dgm:cxn modelId="{94124358-1B4E-4DB8-8295-E1EFBF7512FE}" type="presParOf" srcId="{BEEBE22F-F6A9-499C-9026-DFBAB0ADB461}" destId="{E60FF816-50A2-40A2-BED3-3E816847106B}"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12.xml><?xml version="1.0" encoding="utf-8"?>
<dgm:dataModel xmlns:dgm="http://schemas.openxmlformats.org/drawingml/2006/diagram" xmlns:a="http://schemas.openxmlformats.org/drawingml/2006/main">
  <dgm:ptLst>
    <dgm:pt modelId="{9C9BA66A-F140-4234-ADFE-839CCAE87E1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841556B-91BE-403E-89F3-6987EDB6BAF0}" type="parTrans" cxnId="{03AC1688-E444-4F40-A7DF-9A981C0719DE}">
      <dgm:prSet/>
      <dgm:spPr/>
      <dgm:t>
        <a:bodyPr/>
        <a:lstStyle/>
        <a:p>
          <a:endParaRPr lang="en-US">
            <a:latin typeface="Batang" panose="02030600000101010101" pitchFamily="18" charset="-127"/>
            <a:ea typeface="Batang" panose="02030600000101010101" pitchFamily="18" charset="-127"/>
          </a:endParaRPr>
        </a:p>
      </dgm:t>
    </dgm:pt>
    <dgm:pt modelId="{1B0371A8-80AC-40E8-BE02-3A0DCD9543F6}" type="asst">
      <dgm:prSet phldrT="[Text]"/>
      <dgm:spPr>
        <a:solidFill>
          <a:schemeClr val="tx1">
            <a:lumMod val="65000"/>
            <a:lumOff val="35000"/>
          </a:schemeClr>
        </a:solidFill>
      </dgm:spPr>
      <dgm:t>
        <a:bodyPr/>
        <a:lstStyle/>
        <a:p>
          <a:r>
            <a:rPr lang="en-US">
              <a:latin typeface="Batang" panose="02030600000101010101" pitchFamily="18" charset="-127"/>
              <a:ea typeface="Batang" panose="02030600000101010101" pitchFamily="18" charset="-127"/>
            </a:rPr>
            <a:t>All Information Gathered</a:t>
          </a:r>
        </a:p>
      </dgm:t>
    </dgm:pt>
    <dgm:pt modelId="{A23217F1-1FC1-40AE-AB92-9CF5EED8E36A}" type="parTrans" cxnId="{9EDB9C5B-DACC-439E-8D12-F1709EF531EA}">
      <dgm:prSet/>
      <dgm:spPr/>
      <dgm:t>
        <a:bodyPr/>
        <a:lstStyle/>
        <a:p>
          <a:endParaRPr lang="en-US">
            <a:latin typeface="Batang" panose="02030600000101010101" pitchFamily="18" charset="-127"/>
            <a:ea typeface="Batang" panose="02030600000101010101" pitchFamily="18" charset="-127"/>
          </a:endParaRPr>
        </a:p>
      </dgm:t>
    </dgm:pt>
    <dgm:pt modelId="{0AF939BE-D454-49BF-82BF-96BECE55B045}">
      <dgm:prSet phldrT="[Text]"/>
      <dgm:spPr>
        <a:solidFill>
          <a:srgbClr val="C00000"/>
        </a:solidFill>
      </dgm:spPr>
      <dgm:t>
        <a:bodyPr/>
        <a:lstStyle/>
        <a:p>
          <a:r>
            <a:rPr lang="en-US">
              <a:latin typeface="Batang" panose="02030600000101010101" pitchFamily="18" charset="-127"/>
              <a:ea typeface="Batang" panose="02030600000101010101" pitchFamily="18" charset="-127"/>
            </a:rPr>
            <a:t>Not Directly Related</a:t>
          </a:r>
        </a:p>
      </dgm:t>
    </dgm:pt>
    <dgm:pt modelId="{5E1CBB0C-D5AF-4B0B-98B2-1D4F363DFC43}" type="sibTrans" cxnId="{9EDB9C5B-DACC-439E-8D12-F1709EF531EA}">
      <dgm:prSet/>
      <dgm:spPr/>
      <dgm:t>
        <a:bodyPr/>
        <a:lstStyle/>
        <a:p>
          <a:endParaRPr lang="en-US">
            <a:latin typeface="Batang" panose="02030600000101010101" pitchFamily="18" charset="-127"/>
            <a:ea typeface="Batang" panose="02030600000101010101" pitchFamily="18" charset="-127"/>
          </a:endParaRPr>
        </a:p>
      </dgm:t>
    </dgm:pt>
    <dgm:pt modelId="{4488A039-18B2-4B94-9A6B-45E2090069DA}" type="parTrans" cxnId="{4A6A1E8D-B39A-491F-A93E-56FD3C61A6E5}">
      <dgm:prSet/>
      <dgm:spPr/>
      <dgm:t>
        <a:bodyPr/>
        <a:lstStyle/>
        <a:p>
          <a:endParaRPr lang="en-US">
            <a:latin typeface="Batang" panose="02030600000101010101" pitchFamily="18" charset="-127"/>
            <a:ea typeface="Batang" panose="02030600000101010101" pitchFamily="18" charset="-127"/>
          </a:endParaRPr>
        </a:p>
      </dgm:t>
    </dgm:pt>
    <dgm:pt modelId="{FA887640-39F8-4B5C-AC70-82263997EF12}">
      <dgm:prSet phldrT="[Text]"/>
      <dgm:spPr>
        <a:solidFill>
          <a:srgbClr val="F89C14"/>
        </a:solidFill>
      </dgm:spPr>
      <dgm:t>
        <a:bodyPr/>
        <a:lstStyle/>
        <a:p>
          <a:r>
            <a:rPr lang="en-US">
              <a:latin typeface="Batang" panose="02030600000101010101" pitchFamily="18" charset="-127"/>
              <a:ea typeface="Batang" panose="02030600000101010101" pitchFamily="18" charset="-127"/>
            </a:rPr>
            <a:t>Directly Related</a:t>
          </a:r>
        </a:p>
      </dgm:t>
    </dgm:pt>
    <dgm:pt modelId="{C3DD7424-FCCB-49D4-A39A-9BCF27584FB8}" type="parTrans" cxnId="{B3C7DC6C-F70B-41D2-BAD8-9F14A635E8F1}">
      <dgm:prSet/>
      <dgm:spPr/>
      <dgm:t>
        <a:bodyPr/>
        <a:lstStyle/>
        <a:p>
          <a:endParaRPr lang="en-US">
            <a:latin typeface="Batang" panose="02030600000101010101" pitchFamily="18" charset="-127"/>
            <a:ea typeface="Batang" panose="02030600000101010101" pitchFamily="18" charset="-127"/>
          </a:endParaRPr>
        </a:p>
      </dgm:t>
    </dgm:pt>
    <dgm:pt modelId="{57B5D954-69BA-4380-9C8D-5B2892242BAD}">
      <dgm:prSet phldrT="[Text]"/>
      <dgm:spPr>
        <a:solidFill>
          <a:srgbClr val="FFCC66"/>
        </a:solidFill>
      </dgm:spPr>
      <dgm:t>
        <a:bodyPr/>
        <a:lstStyle/>
        <a:p>
          <a:r>
            <a:rPr lang="en-US">
              <a:latin typeface="Batang" panose="02030600000101010101" pitchFamily="18" charset="-127"/>
              <a:ea typeface="Batang" panose="02030600000101010101" pitchFamily="18" charset="-127"/>
            </a:rPr>
            <a:t>In the Review</a:t>
          </a:r>
        </a:p>
      </dgm:t>
    </dgm:pt>
    <dgm:pt modelId="{33802920-9A93-4246-A6D3-0FF177E1CD26}" type="sibTrans" cxnId="{B3C7DC6C-F70B-41D2-BAD8-9F14A635E8F1}">
      <dgm:prSet/>
      <dgm:spPr/>
      <dgm:t>
        <a:bodyPr/>
        <a:lstStyle/>
        <a:p>
          <a:endParaRPr lang="en-US">
            <a:latin typeface="Batang" panose="02030600000101010101" pitchFamily="18" charset="-127"/>
            <a:ea typeface="Batang" panose="02030600000101010101" pitchFamily="18" charset="-127"/>
          </a:endParaRPr>
        </a:p>
      </dgm:t>
    </dgm:pt>
    <dgm:pt modelId="{1DDBF97E-32D7-487F-B7F8-E6118575C29E}" type="sibTrans" cxnId="{4A6A1E8D-B39A-491F-A93E-56FD3C61A6E5}">
      <dgm:prSet/>
      <dgm:spPr/>
      <dgm:t>
        <a:bodyPr/>
        <a:lstStyle/>
        <a:p>
          <a:endParaRPr lang="en-US">
            <a:latin typeface="Batang" panose="02030600000101010101" pitchFamily="18" charset="-127"/>
            <a:ea typeface="Batang" panose="02030600000101010101" pitchFamily="18" charset="-127"/>
          </a:endParaRPr>
        </a:p>
      </dgm:t>
    </dgm:pt>
    <dgm:pt modelId="{621885B9-4F90-4EB1-9337-DB35C52DDDED}" type="parTrans" cxnId="{B39664C7-F6FD-426C-AFC4-B4DE100F480C}">
      <dgm:prSet/>
      <dgm:spPr/>
      <dgm:t>
        <a:bodyPr/>
        <a:lstStyle/>
        <a:p>
          <a:endParaRPr lang="en-US">
            <a:latin typeface="Batang" panose="02030600000101010101" pitchFamily="18" charset="-127"/>
            <a:ea typeface="Batang" panose="02030600000101010101" pitchFamily="18" charset="-127"/>
          </a:endParaRPr>
        </a:p>
      </dgm:t>
    </dgm:pt>
    <dgm:pt modelId="{7F901EB0-8988-4AAF-9796-1468080E950D}">
      <dgm:prSet phldrT="[Text]"/>
      <dgm:spPr>
        <a:solidFill>
          <a:srgbClr val="00B050"/>
        </a:solidFill>
      </dgm:spPr>
      <dgm:t>
        <a:bodyPr/>
        <a:lstStyle/>
        <a:p>
          <a:r>
            <a:rPr lang="en-US">
              <a:latin typeface="Batang" panose="02030600000101010101" pitchFamily="18" charset="-127"/>
              <a:ea typeface="Batang" panose="02030600000101010101" pitchFamily="18" charset="-127"/>
            </a:rPr>
            <a:t>Relevant</a:t>
          </a:r>
        </a:p>
      </dgm:t>
    </dgm:pt>
    <dgm:pt modelId="{3E748342-4169-466A-AFCF-B2AF7ED7273B}" type="parTrans" cxnId="{F8478F36-51E4-47BA-AA24-AA8B628C8DE3}">
      <dgm:prSet/>
      <dgm:spPr/>
      <dgm:t>
        <a:bodyPr/>
        <a:lstStyle/>
        <a:p>
          <a:endParaRPr lang="en-US">
            <a:latin typeface="Batang" panose="02030600000101010101" pitchFamily="18" charset="-127"/>
            <a:ea typeface="Batang" panose="02030600000101010101" pitchFamily="18" charset="-127"/>
          </a:endParaRPr>
        </a:p>
      </dgm:t>
    </dgm:pt>
    <dgm:pt modelId="{F84CF5D4-F40C-48BA-9B68-EC521F699C7D}">
      <dgm:prSet phldrT="[Text]"/>
      <dgm:spPr>
        <a:solidFill>
          <a:srgbClr val="92D050"/>
        </a:solidFill>
      </dgm:spPr>
      <dgm:t>
        <a:bodyPr/>
        <a:lstStyle/>
        <a:p>
          <a:r>
            <a:rPr lang="en-US">
              <a:latin typeface="Batang" panose="02030600000101010101" pitchFamily="18" charset="-127"/>
              <a:ea typeface="Batang" panose="02030600000101010101" pitchFamily="18" charset="-127"/>
            </a:rPr>
            <a:t>In the Review</a:t>
          </a:r>
        </a:p>
        <a:p>
          <a:r>
            <a:rPr lang="en-US">
              <a:latin typeface="Batang" panose="02030600000101010101" pitchFamily="18" charset="-127"/>
              <a:ea typeface="Batang" panose="02030600000101010101" pitchFamily="18" charset="-127"/>
            </a:rPr>
            <a:t>In the Report</a:t>
          </a:r>
        </a:p>
      </dgm:t>
    </dgm:pt>
    <dgm:pt modelId="{DE42374C-4B7D-4B51-A217-2AC9B17E4A6F}" type="sibTrans" cxnId="{F8478F36-51E4-47BA-AA24-AA8B628C8DE3}">
      <dgm:prSet/>
      <dgm:spPr/>
      <dgm:t>
        <a:bodyPr/>
        <a:lstStyle/>
        <a:p>
          <a:endParaRPr lang="en-US">
            <a:latin typeface="Batang" panose="02030600000101010101" pitchFamily="18" charset="-127"/>
            <a:ea typeface="Batang" panose="02030600000101010101" pitchFamily="18" charset="-127"/>
          </a:endParaRPr>
        </a:p>
      </dgm:t>
    </dgm:pt>
    <dgm:pt modelId="{8A7EAEA0-C23C-4F6F-BFE7-564C9046B804}" type="sibTrans" cxnId="{B39664C7-F6FD-426C-AFC4-B4DE100F480C}">
      <dgm:prSet/>
      <dgm:spPr/>
      <dgm:t>
        <a:bodyPr/>
        <a:lstStyle/>
        <a:p>
          <a:endParaRPr lang="en-US">
            <a:latin typeface="Batang" panose="02030600000101010101" pitchFamily="18" charset="-127"/>
            <a:ea typeface="Batang" panose="02030600000101010101" pitchFamily="18" charset="-127"/>
          </a:endParaRPr>
        </a:p>
      </dgm:t>
    </dgm:pt>
    <dgm:pt modelId="{456180C5-095D-49F3-A2BA-8FEF468D37FA}" type="sibTrans" cxnId="{03AC1688-E444-4F40-A7DF-9A981C0719DE}">
      <dgm:prSet/>
      <dgm:spPr/>
      <dgm:t>
        <a:bodyPr/>
        <a:lstStyle/>
        <a:p>
          <a:endParaRPr lang="en-US">
            <a:latin typeface="Batang" panose="02030600000101010101" pitchFamily="18" charset="-127"/>
            <a:ea typeface="Batang" panose="02030600000101010101" pitchFamily="18" charset="-127"/>
          </a:endParaRPr>
        </a:p>
      </dgm:t>
    </dgm:pt>
    <dgm:pt modelId="{E57E0506-5080-4AA9-BC5E-17C22171C71D}" type="pres">
      <dgm:prSet presAssocID="{9C9BA66A-F140-4234-ADFE-839CCAE87E15}" presName="hierChild1" presStyleCnt="0">
        <dgm:presLayoutVars>
          <dgm:orgChart val="1"/>
          <dgm:chPref val="1"/>
          <dgm:dir/>
          <dgm:animOne val="branch"/>
          <dgm:animLvl val="lvl"/>
          <dgm:resizeHandles/>
        </dgm:presLayoutVars>
      </dgm:prSet>
      <dgm:spPr/>
    </dgm:pt>
    <dgm:pt modelId="{9749F3BC-252C-43C9-8C65-2B0148534BE4}" type="pres">
      <dgm:prSet presAssocID="{1B0371A8-80AC-40E8-BE02-3A0DCD9543F6}" presName="hierRoot1" presStyleCnt="0">
        <dgm:presLayoutVars>
          <dgm:hierBranch val="init"/>
        </dgm:presLayoutVars>
      </dgm:prSet>
      <dgm:spPr/>
    </dgm:pt>
    <dgm:pt modelId="{9847A0D3-ADD4-44D0-9AF6-140CF984DF8F}" type="pres">
      <dgm:prSet presAssocID="{1B0371A8-80AC-40E8-BE02-3A0DCD9543F6}" presName="rootComposite1" presStyleCnt="0"/>
      <dgm:spPr/>
    </dgm:pt>
    <dgm:pt modelId="{7A470293-F565-4FE2-9902-EE3BD36C3520}" type="pres">
      <dgm:prSet presAssocID="{1B0371A8-80AC-40E8-BE02-3A0DCD9543F6}" presName="rootText1" presStyleLbl="node0" presStyleIdx="0" presStyleCnt="1">
        <dgm:presLayoutVars>
          <dgm:chPref val="3"/>
        </dgm:presLayoutVars>
      </dgm:prSet>
      <dgm:spPr/>
    </dgm:pt>
    <dgm:pt modelId="{96529D91-68BC-4F97-9F55-526F1582B87E}" type="pres">
      <dgm:prSet presAssocID="{1B0371A8-80AC-40E8-BE02-3A0DCD9543F6}" presName="rootConnector1" presStyleLbl="asst0" presStyleIdx="0" presStyleCnt="0"/>
      <dgm:spPr/>
    </dgm:pt>
    <dgm:pt modelId="{C58F2CED-485C-42B5-B130-B045446A0F9E}" type="pres">
      <dgm:prSet presAssocID="{1B0371A8-80AC-40E8-BE02-3A0DCD9543F6}" presName="hierChild2" presStyleCnt="0"/>
      <dgm:spPr/>
    </dgm:pt>
    <dgm:pt modelId="{0AB7A5B4-BD22-4BAE-BD36-B702DA042B3E}" type="pres">
      <dgm:prSet presAssocID="{A23217F1-1FC1-40AE-AB92-9CF5EED8E36A}" presName="Name37" presStyleLbl="parChTrans1D2" presStyleIdx="0" presStyleCnt="3"/>
      <dgm:spPr/>
    </dgm:pt>
    <dgm:pt modelId="{D8E932BA-0887-4192-A41E-6DD421099319}" type="pres">
      <dgm:prSet presAssocID="{0AF939BE-D454-49BF-82BF-96BECE55B045}" presName="hierRoot2" presStyleCnt="0">
        <dgm:presLayoutVars>
          <dgm:hierBranch val="init"/>
        </dgm:presLayoutVars>
      </dgm:prSet>
      <dgm:spPr/>
    </dgm:pt>
    <dgm:pt modelId="{2813C186-2D4B-44AF-A753-41496360A493}" type="pres">
      <dgm:prSet presAssocID="{0AF939BE-D454-49BF-82BF-96BECE55B045}" presName="rootComposite" presStyleCnt="0"/>
      <dgm:spPr/>
    </dgm:pt>
    <dgm:pt modelId="{D66C776A-4CC6-4FC4-A4A7-4631B7F1BC51}" type="pres">
      <dgm:prSet presAssocID="{0AF939BE-D454-49BF-82BF-96BECE55B045}" presName="rootText" presStyleLbl="node2" presStyleIdx="0" presStyleCnt="3">
        <dgm:presLayoutVars>
          <dgm:chPref val="3"/>
        </dgm:presLayoutVars>
      </dgm:prSet>
      <dgm:spPr/>
    </dgm:pt>
    <dgm:pt modelId="{43A87C34-039E-4E39-8FE5-FE4B4FDF8F70}" type="pres">
      <dgm:prSet presAssocID="{0AF939BE-D454-49BF-82BF-96BECE55B045}" presName="rootConnector" presStyleLbl="node2" presStyleIdx="0" presStyleCnt="3"/>
      <dgm:spPr/>
    </dgm:pt>
    <dgm:pt modelId="{EB87E538-62FB-456F-A6CD-F83836D99C8C}" type="pres">
      <dgm:prSet presAssocID="{0AF939BE-D454-49BF-82BF-96BECE55B045}" presName="hierChild4" presStyleCnt="0"/>
      <dgm:spPr/>
    </dgm:pt>
    <dgm:pt modelId="{DBABFBE0-DEEB-46B0-B135-5128A2EBCA04}" type="pres">
      <dgm:prSet presAssocID="{0AF939BE-D454-49BF-82BF-96BECE55B045}" presName="hierChild5" presStyleCnt="0"/>
      <dgm:spPr/>
    </dgm:pt>
    <dgm:pt modelId="{780344B8-7341-409E-8DAE-403F0C7454DA}" type="pres">
      <dgm:prSet presAssocID="{4488A039-18B2-4B94-9A6B-45E2090069DA}" presName="Name37" presStyleLbl="parChTrans1D2" presStyleIdx="1" presStyleCnt="3"/>
      <dgm:spPr/>
    </dgm:pt>
    <dgm:pt modelId="{C89C3CE1-ABC7-47AE-BB37-76DD3AE79A94}" type="pres">
      <dgm:prSet presAssocID="{FA887640-39F8-4B5C-AC70-82263997EF12}" presName="hierRoot2" presStyleCnt="0">
        <dgm:presLayoutVars>
          <dgm:hierBranch val="init"/>
        </dgm:presLayoutVars>
      </dgm:prSet>
      <dgm:spPr/>
    </dgm:pt>
    <dgm:pt modelId="{672D5AC4-E7A1-46F5-976E-35A67B18DA7B}" type="pres">
      <dgm:prSet presAssocID="{FA887640-39F8-4B5C-AC70-82263997EF12}" presName="rootComposite" presStyleCnt="0"/>
      <dgm:spPr/>
    </dgm:pt>
    <dgm:pt modelId="{743BB7C1-0C98-4859-9B3A-93BAD38F55CB}" type="pres">
      <dgm:prSet presAssocID="{FA887640-39F8-4B5C-AC70-82263997EF12}" presName="rootText" presStyleLbl="node2" presStyleIdx="1" presStyleCnt="3">
        <dgm:presLayoutVars>
          <dgm:chPref val="3"/>
        </dgm:presLayoutVars>
      </dgm:prSet>
      <dgm:spPr/>
    </dgm:pt>
    <dgm:pt modelId="{707B1586-FC5B-4BE4-9776-F14CA9C8E7BE}" type="pres">
      <dgm:prSet presAssocID="{FA887640-39F8-4B5C-AC70-82263997EF12}" presName="rootConnector" presStyleLbl="node2" presStyleIdx="1" presStyleCnt="3"/>
      <dgm:spPr/>
    </dgm:pt>
    <dgm:pt modelId="{7AAAA02E-3568-4A1A-958B-C75A733334AE}" type="pres">
      <dgm:prSet presAssocID="{FA887640-39F8-4B5C-AC70-82263997EF12}" presName="hierChild4" presStyleCnt="0"/>
      <dgm:spPr/>
    </dgm:pt>
    <dgm:pt modelId="{ACBBD57A-CDC2-4C9C-A318-23C79ADBA5BF}" type="pres">
      <dgm:prSet presAssocID="{C3DD7424-FCCB-49D4-A39A-9BCF27584FB8}" presName="Name37" presStyleLbl="parChTrans1D3" presStyleIdx="0" presStyleCnt="2"/>
      <dgm:spPr/>
    </dgm:pt>
    <dgm:pt modelId="{2C72B50E-2289-4263-8D6F-0059667DE151}" type="pres">
      <dgm:prSet presAssocID="{57B5D954-69BA-4380-9C8D-5B2892242BAD}" presName="hierRoot2" presStyleCnt="0">
        <dgm:presLayoutVars>
          <dgm:hierBranch val="init"/>
        </dgm:presLayoutVars>
      </dgm:prSet>
      <dgm:spPr/>
    </dgm:pt>
    <dgm:pt modelId="{72A23A81-7AE9-486F-B058-8D7FAAB2A04B}" type="pres">
      <dgm:prSet presAssocID="{57B5D954-69BA-4380-9C8D-5B2892242BAD}" presName="rootComposite" presStyleCnt="0"/>
      <dgm:spPr/>
    </dgm:pt>
    <dgm:pt modelId="{EB23EF02-DC9C-49BC-84ED-A4FA5807B170}" type="pres">
      <dgm:prSet presAssocID="{57B5D954-69BA-4380-9C8D-5B2892242BAD}" presName="rootText" presStyleLbl="node3" presStyleIdx="0" presStyleCnt="2">
        <dgm:presLayoutVars>
          <dgm:chPref val="3"/>
        </dgm:presLayoutVars>
      </dgm:prSet>
      <dgm:spPr/>
    </dgm:pt>
    <dgm:pt modelId="{3A610F0B-84CE-497F-B3C9-2E4F862E2FBF}" type="pres">
      <dgm:prSet presAssocID="{57B5D954-69BA-4380-9C8D-5B2892242BAD}" presName="rootConnector" presStyleLbl="node3" presStyleIdx="0" presStyleCnt="2"/>
      <dgm:spPr/>
    </dgm:pt>
    <dgm:pt modelId="{D0752E63-A35A-4B59-8B58-B9F6980FBDFB}" type="pres">
      <dgm:prSet presAssocID="{57B5D954-69BA-4380-9C8D-5B2892242BAD}" presName="hierChild4" presStyleCnt="0"/>
      <dgm:spPr/>
    </dgm:pt>
    <dgm:pt modelId="{B4240BF5-11EB-425E-B217-C7541CC24072}" type="pres">
      <dgm:prSet presAssocID="{57B5D954-69BA-4380-9C8D-5B2892242BAD}" presName="hierChild5" presStyleCnt="0"/>
      <dgm:spPr/>
    </dgm:pt>
    <dgm:pt modelId="{28B4781B-9D28-46CD-B110-042374DED6CB}" type="pres">
      <dgm:prSet presAssocID="{FA887640-39F8-4B5C-AC70-82263997EF12}" presName="hierChild5" presStyleCnt="0"/>
      <dgm:spPr/>
    </dgm:pt>
    <dgm:pt modelId="{DC5252FE-2257-4ADD-B63A-07CAF61126E7}" type="pres">
      <dgm:prSet presAssocID="{621885B9-4F90-4EB1-9337-DB35C52DDDED}" presName="Name37" presStyleLbl="parChTrans1D2" presStyleIdx="2" presStyleCnt="3"/>
      <dgm:spPr/>
    </dgm:pt>
    <dgm:pt modelId="{F0C928C8-FEB5-4293-AD95-005B3A435AE2}" type="pres">
      <dgm:prSet presAssocID="{7F901EB0-8988-4AAF-9796-1468080E950D}" presName="hierRoot2" presStyleCnt="0">
        <dgm:presLayoutVars>
          <dgm:hierBranch val="init"/>
        </dgm:presLayoutVars>
      </dgm:prSet>
      <dgm:spPr/>
    </dgm:pt>
    <dgm:pt modelId="{129DDF7C-00C0-42D5-BDDC-FB6E4F1CE208}" type="pres">
      <dgm:prSet presAssocID="{7F901EB0-8988-4AAF-9796-1468080E950D}" presName="rootComposite" presStyleCnt="0"/>
      <dgm:spPr/>
    </dgm:pt>
    <dgm:pt modelId="{DBF44E06-86AA-4410-B6FE-D8CA95977F08}" type="pres">
      <dgm:prSet presAssocID="{7F901EB0-8988-4AAF-9796-1468080E950D}" presName="rootText" presStyleLbl="node2" presStyleIdx="2" presStyleCnt="3">
        <dgm:presLayoutVars>
          <dgm:chPref val="3"/>
        </dgm:presLayoutVars>
      </dgm:prSet>
      <dgm:spPr/>
    </dgm:pt>
    <dgm:pt modelId="{8E2101E8-0C88-4E79-A73F-70EFE1B424A8}" type="pres">
      <dgm:prSet presAssocID="{7F901EB0-8988-4AAF-9796-1468080E950D}" presName="rootConnector" presStyleLbl="node2" presStyleIdx="2" presStyleCnt="3"/>
      <dgm:spPr/>
    </dgm:pt>
    <dgm:pt modelId="{B9AF9572-94FA-4906-B3B8-7A4345D6CD7F}" type="pres">
      <dgm:prSet presAssocID="{7F901EB0-8988-4AAF-9796-1468080E950D}" presName="hierChild4" presStyleCnt="0"/>
      <dgm:spPr/>
    </dgm:pt>
    <dgm:pt modelId="{BF3E4AAB-6A87-4491-8F56-4F300F3B4EA0}" type="pres">
      <dgm:prSet presAssocID="{3E748342-4169-466A-AFCF-B2AF7ED7273B}" presName="Name37" presStyleLbl="parChTrans1D3" presStyleIdx="1" presStyleCnt="2"/>
      <dgm:spPr/>
    </dgm:pt>
    <dgm:pt modelId="{FAB4FFDC-D6E0-4947-B7E2-FCE18035B561}" type="pres">
      <dgm:prSet presAssocID="{F84CF5D4-F40C-48BA-9B68-EC521F699C7D}" presName="hierRoot2" presStyleCnt="0">
        <dgm:presLayoutVars>
          <dgm:hierBranch val="init"/>
        </dgm:presLayoutVars>
      </dgm:prSet>
      <dgm:spPr/>
    </dgm:pt>
    <dgm:pt modelId="{E5D00DB7-60F4-4E10-8B4D-08D94C1C86CA}" type="pres">
      <dgm:prSet presAssocID="{F84CF5D4-F40C-48BA-9B68-EC521F699C7D}" presName="rootComposite" presStyleCnt="0"/>
      <dgm:spPr/>
    </dgm:pt>
    <dgm:pt modelId="{F586123E-2C1F-4F08-BEED-77102C8A83F6}" type="pres">
      <dgm:prSet presAssocID="{F84CF5D4-F40C-48BA-9B68-EC521F699C7D}" presName="rootText" presStyleLbl="node3" presStyleIdx="1" presStyleCnt="2">
        <dgm:presLayoutVars>
          <dgm:chPref val="3"/>
        </dgm:presLayoutVars>
      </dgm:prSet>
      <dgm:spPr/>
    </dgm:pt>
    <dgm:pt modelId="{CD5F7643-1E31-49A8-A7AD-230C6A6FE482}" type="pres">
      <dgm:prSet presAssocID="{F84CF5D4-F40C-48BA-9B68-EC521F699C7D}" presName="rootConnector" presStyleLbl="node3" presStyleIdx="1" presStyleCnt="2"/>
      <dgm:spPr/>
    </dgm:pt>
    <dgm:pt modelId="{8ED499D6-8E15-48E2-96C4-6B2D9F113406}" type="pres">
      <dgm:prSet presAssocID="{F84CF5D4-F40C-48BA-9B68-EC521F699C7D}" presName="hierChild4" presStyleCnt="0"/>
      <dgm:spPr/>
    </dgm:pt>
    <dgm:pt modelId="{BFA7DEFB-67F9-4869-98FF-6A1CFF794D01}" type="pres">
      <dgm:prSet presAssocID="{F84CF5D4-F40C-48BA-9B68-EC521F699C7D}" presName="hierChild5" presStyleCnt="0"/>
      <dgm:spPr/>
    </dgm:pt>
    <dgm:pt modelId="{6B1444A2-0B23-4A57-BAA5-68D9D006D2A5}" type="pres">
      <dgm:prSet presAssocID="{7F901EB0-8988-4AAF-9796-1468080E950D}" presName="hierChild5" presStyleCnt="0"/>
      <dgm:spPr/>
    </dgm:pt>
    <dgm:pt modelId="{1E9B58BC-00C7-44F2-9886-12E7D9265398}" type="pres">
      <dgm:prSet presAssocID="{1B0371A8-80AC-40E8-BE02-3A0DCD9543F6}" presName="hierChild3" presStyleCnt="0"/>
      <dgm:spPr/>
    </dgm:pt>
  </dgm:ptLst>
  <dgm:cxnLst>
    <dgm:cxn modelId="{64C9B311-05EA-43FC-B47B-9656D3A0D879}" type="presOf" srcId="{C3DD7424-FCCB-49D4-A39A-9BCF27584FB8}" destId="{ACBBD57A-CDC2-4C9C-A318-23C79ADBA5BF}" srcOrd="0" destOrd="0" presId="urn:microsoft.com/office/officeart/2005/8/layout/orgChart1"/>
    <dgm:cxn modelId="{9E01BF11-6EB7-4029-BD9A-B200F7C4FC51}" type="presOf" srcId="{1B0371A8-80AC-40E8-BE02-3A0DCD9543F6}" destId="{7A470293-F565-4FE2-9902-EE3BD36C3520}" srcOrd="0" destOrd="0" presId="urn:microsoft.com/office/officeart/2005/8/layout/orgChart1"/>
    <dgm:cxn modelId="{96281B29-182B-484E-BA59-BDE9C4A3166A}" type="presOf" srcId="{7F901EB0-8988-4AAF-9796-1468080E950D}" destId="{DBF44E06-86AA-4410-B6FE-D8CA95977F08}" srcOrd="0" destOrd="0" presId="urn:microsoft.com/office/officeart/2005/8/layout/orgChart1"/>
    <dgm:cxn modelId="{2AF34636-7F4A-47F8-9E57-77A61792DD78}" type="presOf" srcId="{FA887640-39F8-4B5C-AC70-82263997EF12}" destId="{743BB7C1-0C98-4859-9B3A-93BAD38F55CB}" srcOrd="0" destOrd="0" presId="urn:microsoft.com/office/officeart/2005/8/layout/orgChart1"/>
    <dgm:cxn modelId="{F8478F36-51E4-47BA-AA24-AA8B628C8DE3}" srcId="{7F901EB0-8988-4AAF-9796-1468080E950D}" destId="{F84CF5D4-F40C-48BA-9B68-EC521F699C7D}" srcOrd="0" destOrd="0" parTransId="{3E748342-4169-466A-AFCF-B2AF7ED7273B}" sibTransId="{DE42374C-4B7D-4B51-A217-2AC9B17E4A6F}"/>
    <dgm:cxn modelId="{A385CB36-2653-419B-AE4C-CE0E03070FA8}" type="presOf" srcId="{1B0371A8-80AC-40E8-BE02-3A0DCD9543F6}" destId="{96529D91-68BC-4F97-9F55-526F1582B87E}" srcOrd="1" destOrd="0" presId="urn:microsoft.com/office/officeart/2005/8/layout/orgChart1"/>
    <dgm:cxn modelId="{56CE953F-75B1-4577-A47D-E82C4CF3656F}" type="presOf" srcId="{4488A039-18B2-4B94-9A6B-45E2090069DA}" destId="{780344B8-7341-409E-8DAE-403F0C7454DA}" srcOrd="0" destOrd="0" presId="urn:microsoft.com/office/officeart/2005/8/layout/orgChart1"/>
    <dgm:cxn modelId="{9EDB9C5B-DACC-439E-8D12-F1709EF531EA}" srcId="{1B0371A8-80AC-40E8-BE02-3A0DCD9543F6}" destId="{0AF939BE-D454-49BF-82BF-96BECE55B045}" srcOrd="0" destOrd="0" parTransId="{A23217F1-1FC1-40AE-AB92-9CF5EED8E36A}" sibTransId="{5E1CBB0C-D5AF-4B0B-98B2-1D4F363DFC43}"/>
    <dgm:cxn modelId="{625EF962-272A-4AB4-9143-1400D5F82ABA}" type="presOf" srcId="{F84CF5D4-F40C-48BA-9B68-EC521F699C7D}" destId="{CD5F7643-1E31-49A8-A7AD-230C6A6FE482}" srcOrd="1" destOrd="0" presId="urn:microsoft.com/office/officeart/2005/8/layout/orgChart1"/>
    <dgm:cxn modelId="{AD118F66-38DC-4C33-9B9A-53B51F7DF096}" type="presOf" srcId="{A23217F1-1FC1-40AE-AB92-9CF5EED8E36A}" destId="{0AB7A5B4-BD22-4BAE-BD36-B702DA042B3E}" srcOrd="0" destOrd="0" presId="urn:microsoft.com/office/officeart/2005/8/layout/orgChart1"/>
    <dgm:cxn modelId="{B3C7DC6C-F70B-41D2-BAD8-9F14A635E8F1}" srcId="{FA887640-39F8-4B5C-AC70-82263997EF12}" destId="{57B5D954-69BA-4380-9C8D-5B2892242BAD}" srcOrd="0" destOrd="0" parTransId="{C3DD7424-FCCB-49D4-A39A-9BCF27584FB8}" sibTransId="{33802920-9A93-4246-A6D3-0FF177E1CD26}"/>
    <dgm:cxn modelId="{3C6A1974-C064-48F0-9D2A-CE0F3FAA95AF}" type="presOf" srcId="{57B5D954-69BA-4380-9C8D-5B2892242BAD}" destId="{EB23EF02-DC9C-49BC-84ED-A4FA5807B170}" srcOrd="0" destOrd="0" presId="urn:microsoft.com/office/officeart/2005/8/layout/orgChart1"/>
    <dgm:cxn modelId="{03AC1688-E444-4F40-A7DF-9A981C0719DE}" srcId="{9C9BA66A-F140-4234-ADFE-839CCAE87E15}" destId="{1B0371A8-80AC-40E8-BE02-3A0DCD9543F6}" srcOrd="0" destOrd="0" parTransId="{B841556B-91BE-403E-89F3-6987EDB6BAF0}" sibTransId="{456180C5-095D-49F3-A2BA-8FEF468D37FA}"/>
    <dgm:cxn modelId="{CFBBAE88-C6BB-4889-9B6C-AABB422A3708}" type="presOf" srcId="{7F901EB0-8988-4AAF-9796-1468080E950D}" destId="{8E2101E8-0C88-4E79-A73F-70EFE1B424A8}" srcOrd="1" destOrd="0" presId="urn:microsoft.com/office/officeart/2005/8/layout/orgChart1"/>
    <dgm:cxn modelId="{4A6A1E8D-B39A-491F-A93E-56FD3C61A6E5}" srcId="{1B0371A8-80AC-40E8-BE02-3A0DCD9543F6}" destId="{FA887640-39F8-4B5C-AC70-82263997EF12}" srcOrd="1" destOrd="0" parTransId="{4488A039-18B2-4B94-9A6B-45E2090069DA}" sibTransId="{1DDBF97E-32D7-487F-B7F8-E6118575C29E}"/>
    <dgm:cxn modelId="{434CBC98-8F10-4D1A-95F6-258333479A7C}" type="presOf" srcId="{57B5D954-69BA-4380-9C8D-5B2892242BAD}" destId="{3A610F0B-84CE-497F-B3C9-2E4F862E2FBF}" srcOrd="1" destOrd="0" presId="urn:microsoft.com/office/officeart/2005/8/layout/orgChart1"/>
    <dgm:cxn modelId="{C66981AC-C927-4B9F-BAE9-0B073C9BAFCE}" type="presOf" srcId="{621885B9-4F90-4EB1-9337-DB35C52DDDED}" destId="{DC5252FE-2257-4ADD-B63A-07CAF61126E7}" srcOrd="0" destOrd="0" presId="urn:microsoft.com/office/officeart/2005/8/layout/orgChart1"/>
    <dgm:cxn modelId="{AEB8F3B4-B4C2-4F20-B4AF-25720741AF2B}" type="presOf" srcId="{3E748342-4169-466A-AFCF-B2AF7ED7273B}" destId="{BF3E4AAB-6A87-4491-8F56-4F300F3B4EA0}" srcOrd="0" destOrd="0" presId="urn:microsoft.com/office/officeart/2005/8/layout/orgChart1"/>
    <dgm:cxn modelId="{B39664C7-F6FD-426C-AFC4-B4DE100F480C}" srcId="{1B0371A8-80AC-40E8-BE02-3A0DCD9543F6}" destId="{7F901EB0-8988-4AAF-9796-1468080E950D}" srcOrd="2" destOrd="0" parTransId="{621885B9-4F90-4EB1-9337-DB35C52DDDED}" sibTransId="{8A7EAEA0-C23C-4F6F-BFE7-564C9046B804}"/>
    <dgm:cxn modelId="{27327ACB-AF6C-4386-A341-C9CE4A86D3FD}" type="presOf" srcId="{9C9BA66A-F140-4234-ADFE-839CCAE87E15}" destId="{E57E0506-5080-4AA9-BC5E-17C22171C71D}" srcOrd="0" destOrd="0" presId="urn:microsoft.com/office/officeart/2005/8/layout/orgChart1"/>
    <dgm:cxn modelId="{34951ECD-695C-4B4A-8C93-54B5BB943D51}" type="presOf" srcId="{0AF939BE-D454-49BF-82BF-96BECE55B045}" destId="{D66C776A-4CC6-4FC4-A4A7-4631B7F1BC51}" srcOrd="0" destOrd="0" presId="urn:microsoft.com/office/officeart/2005/8/layout/orgChart1"/>
    <dgm:cxn modelId="{24E4BDD1-DD78-4123-9F31-28A6411D4EE1}" type="presOf" srcId="{0AF939BE-D454-49BF-82BF-96BECE55B045}" destId="{43A87C34-039E-4E39-8FE5-FE4B4FDF8F70}" srcOrd="1" destOrd="0" presId="urn:microsoft.com/office/officeart/2005/8/layout/orgChart1"/>
    <dgm:cxn modelId="{FCA678E9-9E85-4081-96EC-696CC78A6FE4}" type="presOf" srcId="{F84CF5D4-F40C-48BA-9B68-EC521F699C7D}" destId="{F586123E-2C1F-4F08-BEED-77102C8A83F6}" srcOrd="0" destOrd="0" presId="urn:microsoft.com/office/officeart/2005/8/layout/orgChart1"/>
    <dgm:cxn modelId="{B929CFF3-ECFE-415C-B64E-B978D9D3AF00}" type="presOf" srcId="{FA887640-39F8-4B5C-AC70-82263997EF12}" destId="{707B1586-FC5B-4BE4-9776-F14CA9C8E7BE}" srcOrd="1" destOrd="0" presId="urn:microsoft.com/office/officeart/2005/8/layout/orgChart1"/>
    <dgm:cxn modelId="{25770928-55F7-402A-A53C-8BDC86AD73BB}" type="presParOf" srcId="{E57E0506-5080-4AA9-BC5E-17C22171C71D}" destId="{9749F3BC-252C-43C9-8C65-2B0148534BE4}" srcOrd="0" destOrd="0" presId="urn:microsoft.com/office/officeart/2005/8/layout/orgChart1"/>
    <dgm:cxn modelId="{AED37F7A-4E7C-447C-B5C2-8CE697E7A7BD}" type="presParOf" srcId="{9749F3BC-252C-43C9-8C65-2B0148534BE4}" destId="{9847A0D3-ADD4-44D0-9AF6-140CF984DF8F}" srcOrd="0" destOrd="0" presId="urn:microsoft.com/office/officeart/2005/8/layout/orgChart1"/>
    <dgm:cxn modelId="{B2FD37AF-2478-45ED-9C3B-0FCB5BF1EEB5}" type="presParOf" srcId="{9847A0D3-ADD4-44D0-9AF6-140CF984DF8F}" destId="{7A470293-F565-4FE2-9902-EE3BD36C3520}" srcOrd="0" destOrd="0" presId="urn:microsoft.com/office/officeart/2005/8/layout/orgChart1"/>
    <dgm:cxn modelId="{F1B9C246-08D9-441B-B576-AA8B842961F5}" type="presParOf" srcId="{9847A0D3-ADD4-44D0-9AF6-140CF984DF8F}" destId="{96529D91-68BC-4F97-9F55-526F1582B87E}" srcOrd="1" destOrd="0" presId="urn:microsoft.com/office/officeart/2005/8/layout/orgChart1"/>
    <dgm:cxn modelId="{0DD6CBF5-2ED7-4ACB-921B-CFBB4334876F}" type="presParOf" srcId="{9749F3BC-252C-43C9-8C65-2B0148534BE4}" destId="{C58F2CED-485C-42B5-B130-B045446A0F9E}" srcOrd="1" destOrd="0" presId="urn:microsoft.com/office/officeart/2005/8/layout/orgChart1"/>
    <dgm:cxn modelId="{52937DCC-2B6A-4811-A0AC-476578DF5E59}" type="presParOf" srcId="{C58F2CED-485C-42B5-B130-B045446A0F9E}" destId="{0AB7A5B4-BD22-4BAE-BD36-B702DA042B3E}" srcOrd="0" destOrd="0" presId="urn:microsoft.com/office/officeart/2005/8/layout/orgChart1"/>
    <dgm:cxn modelId="{EAE6A348-3EDC-4B01-AC91-B5218051BADA}" type="presParOf" srcId="{C58F2CED-485C-42B5-B130-B045446A0F9E}" destId="{D8E932BA-0887-4192-A41E-6DD421099319}" srcOrd="1" destOrd="0" presId="urn:microsoft.com/office/officeart/2005/8/layout/orgChart1"/>
    <dgm:cxn modelId="{88646637-C0B8-4715-80BA-E61AD9509A95}" type="presParOf" srcId="{D8E932BA-0887-4192-A41E-6DD421099319}" destId="{2813C186-2D4B-44AF-A753-41496360A493}" srcOrd="0" destOrd="0" presId="urn:microsoft.com/office/officeart/2005/8/layout/orgChart1"/>
    <dgm:cxn modelId="{97BE20C4-5737-4F69-A924-9D31146B8FD0}" type="presParOf" srcId="{2813C186-2D4B-44AF-A753-41496360A493}" destId="{D66C776A-4CC6-4FC4-A4A7-4631B7F1BC51}" srcOrd="0" destOrd="0" presId="urn:microsoft.com/office/officeart/2005/8/layout/orgChart1"/>
    <dgm:cxn modelId="{9517F658-D33F-4707-A2F8-C33FF8175602}" type="presParOf" srcId="{2813C186-2D4B-44AF-A753-41496360A493}" destId="{43A87C34-039E-4E39-8FE5-FE4B4FDF8F70}" srcOrd="1" destOrd="0" presId="urn:microsoft.com/office/officeart/2005/8/layout/orgChart1"/>
    <dgm:cxn modelId="{0C07D1D4-39CB-4EA3-8E00-143856D662F4}" type="presParOf" srcId="{D8E932BA-0887-4192-A41E-6DD421099319}" destId="{EB87E538-62FB-456F-A6CD-F83836D99C8C}" srcOrd="1" destOrd="0" presId="urn:microsoft.com/office/officeart/2005/8/layout/orgChart1"/>
    <dgm:cxn modelId="{0C68D9EF-5660-4542-8372-534DA92B2FB1}" type="presParOf" srcId="{D8E932BA-0887-4192-A41E-6DD421099319}" destId="{DBABFBE0-DEEB-46B0-B135-5128A2EBCA04}" srcOrd="2" destOrd="0" presId="urn:microsoft.com/office/officeart/2005/8/layout/orgChart1"/>
    <dgm:cxn modelId="{D871D4F1-9B42-4C27-9999-FC3D1ABE0C04}" type="presParOf" srcId="{C58F2CED-485C-42B5-B130-B045446A0F9E}" destId="{780344B8-7341-409E-8DAE-403F0C7454DA}" srcOrd="2" destOrd="0" presId="urn:microsoft.com/office/officeart/2005/8/layout/orgChart1"/>
    <dgm:cxn modelId="{2C79D8B0-DAC2-4264-BFE3-23EE1DDEAB52}" type="presParOf" srcId="{C58F2CED-485C-42B5-B130-B045446A0F9E}" destId="{C89C3CE1-ABC7-47AE-BB37-76DD3AE79A94}" srcOrd="3" destOrd="0" presId="urn:microsoft.com/office/officeart/2005/8/layout/orgChart1"/>
    <dgm:cxn modelId="{AF85C3C2-89F0-4A8C-A4AA-8D48C3C6DA9E}" type="presParOf" srcId="{C89C3CE1-ABC7-47AE-BB37-76DD3AE79A94}" destId="{672D5AC4-E7A1-46F5-976E-35A67B18DA7B}" srcOrd="0" destOrd="0" presId="urn:microsoft.com/office/officeart/2005/8/layout/orgChart1"/>
    <dgm:cxn modelId="{BACD24FB-0C7D-4341-984E-C5F04A62654D}" type="presParOf" srcId="{672D5AC4-E7A1-46F5-976E-35A67B18DA7B}" destId="{743BB7C1-0C98-4859-9B3A-93BAD38F55CB}" srcOrd="0" destOrd="0" presId="urn:microsoft.com/office/officeart/2005/8/layout/orgChart1"/>
    <dgm:cxn modelId="{F202D2E9-9269-40D8-B93A-FAA97E0319F6}" type="presParOf" srcId="{672D5AC4-E7A1-46F5-976E-35A67B18DA7B}" destId="{707B1586-FC5B-4BE4-9776-F14CA9C8E7BE}" srcOrd="1" destOrd="0" presId="urn:microsoft.com/office/officeart/2005/8/layout/orgChart1"/>
    <dgm:cxn modelId="{A868AFED-30CE-4E29-ACA1-58A8077A596D}" type="presParOf" srcId="{C89C3CE1-ABC7-47AE-BB37-76DD3AE79A94}" destId="{7AAAA02E-3568-4A1A-958B-C75A733334AE}" srcOrd="1" destOrd="0" presId="urn:microsoft.com/office/officeart/2005/8/layout/orgChart1"/>
    <dgm:cxn modelId="{761ADFEB-FE96-462F-8F9E-AA4BC26ECAFE}" type="presParOf" srcId="{7AAAA02E-3568-4A1A-958B-C75A733334AE}" destId="{ACBBD57A-CDC2-4C9C-A318-23C79ADBA5BF}" srcOrd="0" destOrd="0" presId="urn:microsoft.com/office/officeart/2005/8/layout/orgChart1"/>
    <dgm:cxn modelId="{41E246B8-59D6-4D18-8ED4-3DA66AB17D6E}" type="presParOf" srcId="{7AAAA02E-3568-4A1A-958B-C75A733334AE}" destId="{2C72B50E-2289-4263-8D6F-0059667DE151}" srcOrd="1" destOrd="0" presId="urn:microsoft.com/office/officeart/2005/8/layout/orgChart1"/>
    <dgm:cxn modelId="{6935C63C-9C3C-4986-B222-B5495E555069}" type="presParOf" srcId="{2C72B50E-2289-4263-8D6F-0059667DE151}" destId="{72A23A81-7AE9-486F-B058-8D7FAAB2A04B}" srcOrd="0" destOrd="0" presId="urn:microsoft.com/office/officeart/2005/8/layout/orgChart1"/>
    <dgm:cxn modelId="{BF326A0F-B583-4C7F-AE85-438C5961413C}" type="presParOf" srcId="{72A23A81-7AE9-486F-B058-8D7FAAB2A04B}" destId="{EB23EF02-DC9C-49BC-84ED-A4FA5807B170}" srcOrd="0" destOrd="0" presId="urn:microsoft.com/office/officeart/2005/8/layout/orgChart1"/>
    <dgm:cxn modelId="{5E63EEE7-4924-4879-A112-135092596F25}" type="presParOf" srcId="{72A23A81-7AE9-486F-B058-8D7FAAB2A04B}" destId="{3A610F0B-84CE-497F-B3C9-2E4F862E2FBF}" srcOrd="1" destOrd="0" presId="urn:microsoft.com/office/officeart/2005/8/layout/orgChart1"/>
    <dgm:cxn modelId="{B0814C9E-560C-4D53-888E-460BB07DE6B2}" type="presParOf" srcId="{2C72B50E-2289-4263-8D6F-0059667DE151}" destId="{D0752E63-A35A-4B59-8B58-B9F6980FBDFB}" srcOrd="1" destOrd="0" presId="urn:microsoft.com/office/officeart/2005/8/layout/orgChart1"/>
    <dgm:cxn modelId="{DB979D20-EDBE-4324-A781-55277510517B}" type="presParOf" srcId="{2C72B50E-2289-4263-8D6F-0059667DE151}" destId="{B4240BF5-11EB-425E-B217-C7541CC24072}" srcOrd="2" destOrd="0" presId="urn:microsoft.com/office/officeart/2005/8/layout/orgChart1"/>
    <dgm:cxn modelId="{16377D4F-D307-4B69-B08A-AB25056044A5}" type="presParOf" srcId="{C89C3CE1-ABC7-47AE-BB37-76DD3AE79A94}" destId="{28B4781B-9D28-46CD-B110-042374DED6CB}" srcOrd="2" destOrd="0" presId="urn:microsoft.com/office/officeart/2005/8/layout/orgChart1"/>
    <dgm:cxn modelId="{C9B60715-605D-45C4-A898-BEF6350188D5}" type="presParOf" srcId="{C58F2CED-485C-42B5-B130-B045446A0F9E}" destId="{DC5252FE-2257-4ADD-B63A-07CAF61126E7}" srcOrd="4" destOrd="0" presId="urn:microsoft.com/office/officeart/2005/8/layout/orgChart1"/>
    <dgm:cxn modelId="{B18F608F-2A3F-45E2-AB97-39D587868DF8}" type="presParOf" srcId="{C58F2CED-485C-42B5-B130-B045446A0F9E}" destId="{F0C928C8-FEB5-4293-AD95-005B3A435AE2}" srcOrd="5" destOrd="0" presId="urn:microsoft.com/office/officeart/2005/8/layout/orgChart1"/>
    <dgm:cxn modelId="{B29E4D95-7685-405C-9916-F2E3D97FCB92}" type="presParOf" srcId="{F0C928C8-FEB5-4293-AD95-005B3A435AE2}" destId="{129DDF7C-00C0-42D5-BDDC-FB6E4F1CE208}" srcOrd="0" destOrd="0" presId="urn:microsoft.com/office/officeart/2005/8/layout/orgChart1"/>
    <dgm:cxn modelId="{29041DC6-0DFF-43B4-B635-025E47BDED38}" type="presParOf" srcId="{129DDF7C-00C0-42D5-BDDC-FB6E4F1CE208}" destId="{DBF44E06-86AA-4410-B6FE-D8CA95977F08}" srcOrd="0" destOrd="0" presId="urn:microsoft.com/office/officeart/2005/8/layout/orgChart1"/>
    <dgm:cxn modelId="{C3E24329-C9EC-4C1B-8361-58F5D972A274}" type="presParOf" srcId="{129DDF7C-00C0-42D5-BDDC-FB6E4F1CE208}" destId="{8E2101E8-0C88-4E79-A73F-70EFE1B424A8}" srcOrd="1" destOrd="0" presId="urn:microsoft.com/office/officeart/2005/8/layout/orgChart1"/>
    <dgm:cxn modelId="{C00ABB18-A15B-40B4-9BDF-1F1F69A8E84A}" type="presParOf" srcId="{F0C928C8-FEB5-4293-AD95-005B3A435AE2}" destId="{B9AF9572-94FA-4906-B3B8-7A4345D6CD7F}" srcOrd="1" destOrd="0" presId="urn:microsoft.com/office/officeart/2005/8/layout/orgChart1"/>
    <dgm:cxn modelId="{CA05A413-000F-4D86-8296-2B1F8CECDCF1}" type="presParOf" srcId="{B9AF9572-94FA-4906-B3B8-7A4345D6CD7F}" destId="{BF3E4AAB-6A87-4491-8F56-4F300F3B4EA0}" srcOrd="0" destOrd="0" presId="urn:microsoft.com/office/officeart/2005/8/layout/orgChart1"/>
    <dgm:cxn modelId="{6F606083-6F6E-4957-9336-8E3B86AD9B80}" type="presParOf" srcId="{B9AF9572-94FA-4906-B3B8-7A4345D6CD7F}" destId="{FAB4FFDC-D6E0-4947-B7E2-FCE18035B561}" srcOrd="1" destOrd="0" presId="urn:microsoft.com/office/officeart/2005/8/layout/orgChart1"/>
    <dgm:cxn modelId="{1AAE2C05-2BB7-4B95-9B59-AC0EC25C9982}" type="presParOf" srcId="{FAB4FFDC-D6E0-4947-B7E2-FCE18035B561}" destId="{E5D00DB7-60F4-4E10-8B4D-08D94C1C86CA}" srcOrd="0" destOrd="0" presId="urn:microsoft.com/office/officeart/2005/8/layout/orgChart1"/>
    <dgm:cxn modelId="{18649413-CF5F-4B01-8204-F80B7DE4735F}" type="presParOf" srcId="{E5D00DB7-60F4-4E10-8B4D-08D94C1C86CA}" destId="{F586123E-2C1F-4F08-BEED-77102C8A83F6}" srcOrd="0" destOrd="0" presId="urn:microsoft.com/office/officeart/2005/8/layout/orgChart1"/>
    <dgm:cxn modelId="{D04E41D7-BAC3-4AC6-BCFF-C5AE13A5EEF2}" type="presParOf" srcId="{E5D00DB7-60F4-4E10-8B4D-08D94C1C86CA}" destId="{CD5F7643-1E31-49A8-A7AD-230C6A6FE482}" srcOrd="1" destOrd="0" presId="urn:microsoft.com/office/officeart/2005/8/layout/orgChart1"/>
    <dgm:cxn modelId="{4156FEBD-1B67-4B02-94CB-73D0A797677A}" type="presParOf" srcId="{FAB4FFDC-D6E0-4947-B7E2-FCE18035B561}" destId="{8ED499D6-8E15-48E2-96C4-6B2D9F113406}" srcOrd="1" destOrd="0" presId="urn:microsoft.com/office/officeart/2005/8/layout/orgChart1"/>
    <dgm:cxn modelId="{1D10F2CF-C9B8-4E35-8BA9-253B2D6B3F2E}" type="presParOf" srcId="{FAB4FFDC-D6E0-4947-B7E2-FCE18035B561}" destId="{BFA7DEFB-67F9-4869-98FF-6A1CFF794D01}" srcOrd="2" destOrd="0" presId="urn:microsoft.com/office/officeart/2005/8/layout/orgChart1"/>
    <dgm:cxn modelId="{2BD0DB18-7784-4804-A5F6-B8D77513718D}" type="presParOf" srcId="{F0C928C8-FEB5-4293-AD95-005B3A435AE2}" destId="{6B1444A2-0B23-4A57-BAA5-68D9D006D2A5}" srcOrd="2" destOrd="0" presId="urn:microsoft.com/office/officeart/2005/8/layout/orgChart1"/>
    <dgm:cxn modelId="{A20C7F86-D663-4544-9B64-6B2CEF50918A}" type="presParOf" srcId="{9749F3BC-252C-43C9-8C65-2B0148534BE4}" destId="{1E9B58BC-00C7-44F2-9886-12E7D926539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13.xml><?xml version="1.0" encoding="utf-8"?>
<dgm:dataModel xmlns:dgm="http://schemas.openxmlformats.org/drawingml/2006/diagram" xmlns:a="http://schemas.openxmlformats.org/drawingml/2006/main">
  <dgm:ptLst>
    <dgm:pt modelId="{D067BB09-38A4-4C03-BADA-72402F4EDF8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84D3F6DA-F258-413C-89DD-9FCB6CCA7C85}" type="parTrans" cxnId="{4EC26D1F-55BB-4D51-85CB-20891A1FB3BF}">
      <dgm:prSet/>
      <dgm:spPr/>
      <dgm:t>
        <a:bodyPr/>
        <a:lstStyle/>
        <a:p>
          <a:endParaRPr lang="en-US">
            <a:latin typeface="Batang" panose="02030600000101010101" pitchFamily="18" charset="-127"/>
            <a:ea typeface="Batang" panose="02030600000101010101" pitchFamily="18" charset="-127"/>
          </a:endParaRPr>
        </a:p>
      </dgm:t>
    </dgm:pt>
    <dgm:pt modelId="{32BABAAE-01B1-46E8-9FF7-765C261A9BDC}">
      <dgm:prSet phldrT="[Text]"/>
      <dgm:spPr>
        <a:solidFill>
          <a:schemeClr val="accent2">
            <a:lumMod val="20000"/>
            <a:lumOff val="80000"/>
          </a:schemeClr>
        </a:solidFill>
      </dgm:spPr>
      <dgm:t>
        <a:bodyPr/>
        <a:lstStyle/>
        <a:p>
          <a:r>
            <a:rPr lang="en-US">
              <a:latin typeface="Batang" panose="02030600000101010101" pitchFamily="18" charset="-127"/>
              <a:ea typeface="Batang" panose="02030600000101010101" pitchFamily="18" charset="-127"/>
            </a:rPr>
            <a:t>Stage 1:  Orienting</a:t>
          </a:r>
        </a:p>
      </dgm:t>
    </dgm:pt>
    <dgm:pt modelId="{908A84F5-2D7C-443C-A35F-F42C71250674}" type="sibTrans" cxnId="{4EC26D1F-55BB-4D51-85CB-20891A1FB3BF}">
      <dgm:prSet/>
      <dgm:spPr/>
      <dgm:t>
        <a:bodyPr/>
        <a:lstStyle/>
        <a:p>
          <a:endParaRPr lang="en-US">
            <a:latin typeface="Batang" panose="02030600000101010101" pitchFamily="18" charset="-127"/>
            <a:ea typeface="Batang" panose="02030600000101010101" pitchFamily="18" charset="-127"/>
          </a:endParaRPr>
        </a:p>
      </dgm:t>
    </dgm:pt>
    <dgm:pt modelId="{732BFDBA-AD9B-46F0-B9DC-FD14BED108BD}" type="parTrans" cxnId="{E718CAE2-CEE3-42EE-A6A4-035781B2D393}">
      <dgm:prSet/>
      <dgm:spPr/>
      <dgm:t>
        <a:bodyPr/>
        <a:lstStyle/>
        <a:p>
          <a:endParaRPr lang="en-US">
            <a:latin typeface="Batang" panose="02030600000101010101" pitchFamily="18" charset="-127"/>
            <a:ea typeface="Batang" panose="02030600000101010101" pitchFamily="18" charset="-127"/>
          </a:endParaRPr>
        </a:p>
      </dgm:t>
    </dgm:pt>
    <dgm:pt modelId="{37697AC7-8142-49F8-8046-2FEFFA83DFB4}">
      <dgm:prSet phldrT="[Text]"/>
      <dgm:spPr>
        <a:solidFill>
          <a:schemeClr val="accent2">
            <a:lumMod val="40000"/>
            <a:lumOff val="60000"/>
          </a:schemeClr>
        </a:solidFill>
      </dgm:spPr>
      <dgm:t>
        <a:bodyPr/>
        <a:lstStyle/>
        <a:p>
          <a:r>
            <a:rPr lang="en-US">
              <a:latin typeface="Batang" panose="02030600000101010101" pitchFamily="18" charset="-127"/>
              <a:ea typeface="Batang" panose="02030600000101010101" pitchFamily="18" charset="-127"/>
            </a:rPr>
            <a:t>Stage 2:  Gathering</a:t>
          </a:r>
        </a:p>
      </dgm:t>
    </dgm:pt>
    <dgm:pt modelId="{9531FEB5-4E8F-4872-AC5F-908133FCA009}" type="sibTrans" cxnId="{E718CAE2-CEE3-42EE-A6A4-035781B2D393}">
      <dgm:prSet/>
      <dgm:spPr/>
      <dgm:t>
        <a:bodyPr/>
        <a:lstStyle/>
        <a:p>
          <a:endParaRPr lang="en-US">
            <a:latin typeface="Batang" panose="02030600000101010101" pitchFamily="18" charset="-127"/>
            <a:ea typeface="Batang" panose="02030600000101010101" pitchFamily="18" charset="-127"/>
          </a:endParaRPr>
        </a:p>
      </dgm:t>
    </dgm:pt>
    <dgm:pt modelId="{E7B8C42E-EE54-4FC9-AC53-BC4CD2D8E878}" type="parTrans" cxnId="{59EF1C4E-6056-411B-85ED-4957F9B6BCB0}">
      <dgm:prSet/>
      <dgm:spPr/>
      <dgm:t>
        <a:bodyPr/>
        <a:lstStyle/>
        <a:p>
          <a:endParaRPr lang="en-US">
            <a:latin typeface="Batang" panose="02030600000101010101" pitchFamily="18" charset="-127"/>
            <a:ea typeface="Batang" panose="02030600000101010101" pitchFamily="18" charset="-127"/>
          </a:endParaRPr>
        </a:p>
      </dgm:t>
    </dgm:pt>
    <dgm:pt modelId="{46EDE6F0-6EBE-4D45-ACF6-1A415CCB9BC1}">
      <dgm:prSet phldrT="[Text]"/>
      <dgm:spPr>
        <a:solidFill>
          <a:schemeClr val="accent2">
            <a:lumMod val="60000"/>
            <a:lumOff val="40000"/>
          </a:schemeClr>
        </a:solidFill>
      </dgm:spPr>
      <dgm:t>
        <a:bodyPr/>
        <a:lstStyle/>
        <a:p>
          <a:r>
            <a:rPr lang="en-US">
              <a:latin typeface="Batang" panose="02030600000101010101" pitchFamily="18" charset="-127"/>
              <a:ea typeface="Batang" panose="02030600000101010101" pitchFamily="18" charset="-127"/>
            </a:rPr>
            <a:t>Stage 3:</a:t>
          </a:r>
        </a:p>
        <a:p>
          <a:r>
            <a:rPr lang="en-US">
              <a:latin typeface="Batang" panose="02030600000101010101" pitchFamily="18" charset="-127"/>
              <a:ea typeface="Batang" panose="02030600000101010101" pitchFamily="18" charset="-127"/>
            </a:rPr>
            <a:t>Organizing</a:t>
          </a:r>
        </a:p>
      </dgm:t>
    </dgm:pt>
    <dgm:pt modelId="{7F0A10E9-95B3-449E-A64C-76ADB8CFA287}" type="parTrans" cxnId="{39D85656-157E-4B9B-B1B5-EFB4A530FC27}">
      <dgm:prSet/>
      <dgm:spPr/>
      <dgm:t>
        <a:bodyPr/>
        <a:lstStyle/>
        <a:p>
          <a:endParaRPr lang="en-US">
            <a:latin typeface="Batang" panose="02030600000101010101" pitchFamily="18" charset="-127"/>
            <a:ea typeface="Batang" panose="02030600000101010101" pitchFamily="18" charset="-127"/>
          </a:endParaRPr>
        </a:p>
      </dgm:t>
    </dgm:pt>
    <dgm:pt modelId="{C86FDF98-5BC1-40B6-9D5F-544137816045}">
      <dgm:prSet phldrT="[Text]"/>
      <dgm:spPr/>
      <dgm:t>
        <a:bodyPr/>
        <a:lstStyle/>
        <a:p>
          <a:r>
            <a:rPr lang="en-US">
              <a:latin typeface="Batang" panose="02030600000101010101" pitchFamily="18" charset="-127"/>
              <a:ea typeface="Batang" panose="02030600000101010101" pitchFamily="18" charset="-127"/>
            </a:rPr>
            <a:t>Create report</a:t>
          </a:r>
        </a:p>
      </dgm:t>
    </dgm:pt>
    <dgm:pt modelId="{F8BCCCF0-8142-4EDD-B200-6917D786F3C3}" type="sibTrans" cxnId="{39D85656-157E-4B9B-B1B5-EFB4A530FC27}">
      <dgm:prSet/>
      <dgm:spPr/>
      <dgm:t>
        <a:bodyPr/>
        <a:lstStyle/>
        <a:p>
          <a:endParaRPr lang="en-US">
            <a:latin typeface="Batang" panose="02030600000101010101" pitchFamily="18" charset="-127"/>
            <a:ea typeface="Batang" panose="02030600000101010101" pitchFamily="18" charset="-127"/>
          </a:endParaRPr>
        </a:p>
      </dgm:t>
    </dgm:pt>
    <dgm:pt modelId="{29B5D02F-1C10-4822-8FF0-26F15950D057}" type="sibTrans" cxnId="{59EF1C4E-6056-411B-85ED-4957F9B6BCB0}">
      <dgm:prSet/>
      <dgm:spPr/>
      <dgm:t>
        <a:bodyPr/>
        <a:lstStyle/>
        <a:p>
          <a:endParaRPr lang="en-US">
            <a:latin typeface="Batang" panose="02030600000101010101" pitchFamily="18" charset="-127"/>
            <a:ea typeface="Batang" panose="02030600000101010101" pitchFamily="18" charset="-127"/>
          </a:endParaRPr>
        </a:p>
      </dgm:t>
    </dgm:pt>
    <dgm:pt modelId="{CD055048-CDCE-44C2-A34B-C21B0861E544}" type="pres">
      <dgm:prSet presAssocID="{D067BB09-38A4-4C03-BADA-72402F4EDF8D}" presName="rootnode" presStyleCnt="0">
        <dgm:presLayoutVars>
          <dgm:chMax/>
          <dgm:chPref/>
          <dgm:dir/>
          <dgm:animLvl val="lvl"/>
        </dgm:presLayoutVars>
      </dgm:prSet>
      <dgm:spPr/>
    </dgm:pt>
    <dgm:pt modelId="{02ACC668-C31F-4FB4-BBD2-A14ACAFAB016}" type="pres">
      <dgm:prSet presAssocID="{32BABAAE-01B1-46E8-9FF7-765C261A9BDC}" presName="composite" presStyleCnt="0"/>
      <dgm:spPr/>
    </dgm:pt>
    <dgm:pt modelId="{0AAA472D-7BF1-43F0-A275-BDB27B430A89}" type="pres">
      <dgm:prSet presAssocID="{32BABAAE-01B1-46E8-9FF7-765C261A9BDC}" presName="bentUpArrow1" presStyleLbl="alignImgPlace1" presStyleIdx="0" presStyleCnt="2"/>
      <dgm:spPr>
        <a:solidFill>
          <a:schemeClr val="accent2">
            <a:lumMod val="20000"/>
            <a:lumOff val="80000"/>
          </a:schemeClr>
        </a:solidFill>
      </dgm:spPr>
    </dgm:pt>
    <dgm:pt modelId="{B0C57A80-A1E5-4839-BADD-1AA483E2BE0D}" type="pres">
      <dgm:prSet presAssocID="{32BABAAE-01B1-46E8-9FF7-765C261A9BDC}" presName="ParentText" presStyleLbl="node1" presStyleIdx="0" presStyleCnt="3">
        <dgm:presLayoutVars>
          <dgm:chMax val="1"/>
          <dgm:chPref val="1"/>
          <dgm:bulletEnabled val="1"/>
        </dgm:presLayoutVars>
      </dgm:prSet>
      <dgm:spPr/>
    </dgm:pt>
    <dgm:pt modelId="{A3AC641A-1F54-4529-BF9D-85068A291AF5}" type="pres">
      <dgm:prSet presAssocID="{32BABAAE-01B1-46E8-9FF7-765C261A9BDC}" presName="ChildText" presStyleLbl="revTx" presStyleIdx="0" presStyleCnt="3" custScaleX="103264" custScaleY="96419">
        <dgm:presLayoutVars>
          <dgm:chMax val="0"/>
          <dgm:chPref val="0"/>
          <dgm:bulletEnabled val="1"/>
        </dgm:presLayoutVars>
      </dgm:prSet>
      <dgm:spPr/>
    </dgm:pt>
    <dgm:pt modelId="{CDC1A725-83D6-44F5-83DD-D04B4ADE75A4}" type="pres">
      <dgm:prSet presAssocID="{908A84F5-2D7C-443C-A35F-F42C71250674}" presName="sibTrans" presStyleCnt="0"/>
      <dgm:spPr/>
    </dgm:pt>
    <dgm:pt modelId="{4023F9E1-C4E3-401B-8EFF-4E3C630D0823}" type="pres">
      <dgm:prSet presAssocID="{37697AC7-8142-49F8-8046-2FEFFA83DFB4}" presName="composite" presStyleCnt="0"/>
      <dgm:spPr/>
    </dgm:pt>
    <dgm:pt modelId="{8093D087-89D3-4DF2-8214-D70880278277}" type="pres">
      <dgm:prSet presAssocID="{37697AC7-8142-49F8-8046-2FEFFA83DFB4}" presName="bentUpArrow1" presStyleLbl="alignImgPlace1" presStyleIdx="1" presStyleCnt="2"/>
      <dgm:spPr>
        <a:solidFill>
          <a:schemeClr val="accent2">
            <a:lumMod val="40000"/>
            <a:lumOff val="60000"/>
          </a:schemeClr>
        </a:solidFill>
      </dgm:spPr>
    </dgm:pt>
    <dgm:pt modelId="{79E2A3A3-738A-4C27-866D-B124A7EE7E0A}" type="pres">
      <dgm:prSet presAssocID="{37697AC7-8142-49F8-8046-2FEFFA83DFB4}" presName="ParentText" presStyleLbl="node1" presStyleIdx="1" presStyleCnt="3">
        <dgm:presLayoutVars>
          <dgm:chMax val="1"/>
          <dgm:chPref val="1"/>
          <dgm:bulletEnabled val="1"/>
        </dgm:presLayoutVars>
      </dgm:prSet>
      <dgm:spPr/>
    </dgm:pt>
    <dgm:pt modelId="{4400D0B7-A98F-40B9-A8B0-B5B2C04D7920}" type="pres">
      <dgm:prSet presAssocID="{37697AC7-8142-49F8-8046-2FEFFA83DFB4}" presName="ChildText" presStyleLbl="revTx" presStyleIdx="1" presStyleCnt="3">
        <dgm:presLayoutVars>
          <dgm:chMax val="0"/>
          <dgm:chPref val="0"/>
          <dgm:bulletEnabled val="1"/>
        </dgm:presLayoutVars>
      </dgm:prSet>
      <dgm:spPr/>
    </dgm:pt>
    <dgm:pt modelId="{62F28CBB-D43C-412A-958A-1641A618B799}" type="pres">
      <dgm:prSet presAssocID="{9531FEB5-4E8F-4872-AC5F-908133FCA009}" presName="sibTrans" presStyleCnt="0"/>
      <dgm:spPr/>
    </dgm:pt>
    <dgm:pt modelId="{E37F0628-F5E7-4D72-8DE3-CCEC87BCA113}" type="pres">
      <dgm:prSet presAssocID="{46EDE6F0-6EBE-4D45-ACF6-1A415CCB9BC1}" presName="composite" presStyleCnt="0"/>
      <dgm:spPr/>
    </dgm:pt>
    <dgm:pt modelId="{1F0533F8-CAD0-407E-8B77-21D59C3CFF83}" type="pres">
      <dgm:prSet presAssocID="{46EDE6F0-6EBE-4D45-ACF6-1A415CCB9BC1}" presName="ParentText" presStyleLbl="node1" presStyleIdx="2" presStyleCnt="3">
        <dgm:presLayoutVars>
          <dgm:chMax val="1"/>
          <dgm:chPref val="1"/>
          <dgm:bulletEnabled val="1"/>
        </dgm:presLayoutVars>
      </dgm:prSet>
      <dgm:spPr/>
    </dgm:pt>
    <dgm:pt modelId="{CD78DD99-B660-4362-9A04-4D7346F7F50D}" type="pres">
      <dgm:prSet presAssocID="{46EDE6F0-6EBE-4D45-ACF6-1A415CCB9BC1}" presName="FinalChildText" presStyleLbl="revTx" presStyleIdx="2" presStyleCnt="3">
        <dgm:presLayoutVars>
          <dgm:chMax val="0"/>
          <dgm:chPref val="0"/>
          <dgm:bulletEnabled val="1"/>
        </dgm:presLayoutVars>
      </dgm:prSet>
      <dgm:spPr/>
    </dgm:pt>
  </dgm:ptLst>
  <dgm:cxnLst>
    <dgm:cxn modelId="{4EC26D1F-55BB-4D51-85CB-20891A1FB3BF}" srcId="{D067BB09-38A4-4C03-BADA-72402F4EDF8D}" destId="{32BABAAE-01B1-46E8-9FF7-765C261A9BDC}" srcOrd="0" destOrd="0" parTransId="{84D3F6DA-F258-413C-89DD-9FCB6CCA7C85}" sibTransId="{908A84F5-2D7C-443C-A35F-F42C71250674}"/>
    <dgm:cxn modelId="{7B44335D-1BD3-4E30-9581-796DB4B4DC4A}" type="presOf" srcId="{37697AC7-8142-49F8-8046-2FEFFA83DFB4}" destId="{79E2A3A3-738A-4C27-866D-B124A7EE7E0A}" srcOrd="0" destOrd="0" presId="urn:microsoft.com/office/officeart/2005/8/layout/StepDownProcess"/>
    <dgm:cxn modelId="{59EF1C4E-6056-411B-85ED-4957F9B6BCB0}" srcId="{D067BB09-38A4-4C03-BADA-72402F4EDF8D}" destId="{46EDE6F0-6EBE-4D45-ACF6-1A415CCB9BC1}" srcOrd="2" destOrd="0" parTransId="{E7B8C42E-EE54-4FC9-AC53-BC4CD2D8E878}" sibTransId="{29B5D02F-1C10-4822-8FF0-26F15950D057}"/>
    <dgm:cxn modelId="{39D85656-157E-4B9B-B1B5-EFB4A530FC27}" srcId="{46EDE6F0-6EBE-4D45-ACF6-1A415CCB9BC1}" destId="{C86FDF98-5BC1-40B6-9D5F-544137816045}" srcOrd="0" destOrd="0" parTransId="{7F0A10E9-95B3-449E-A64C-76ADB8CFA287}" sibTransId="{F8BCCCF0-8142-4EDD-B200-6917D786F3C3}"/>
    <dgm:cxn modelId="{25F38677-7D1A-4C3E-B185-8705B0954848}" type="presOf" srcId="{D067BB09-38A4-4C03-BADA-72402F4EDF8D}" destId="{CD055048-CDCE-44C2-A34B-C21B0861E544}" srcOrd="0" destOrd="0" presId="urn:microsoft.com/office/officeart/2005/8/layout/StepDownProcess"/>
    <dgm:cxn modelId="{61B25A96-D90C-4312-BAD9-AA87B9848849}" type="presOf" srcId="{46EDE6F0-6EBE-4D45-ACF6-1A415CCB9BC1}" destId="{1F0533F8-CAD0-407E-8B77-21D59C3CFF83}" srcOrd="0" destOrd="0" presId="urn:microsoft.com/office/officeart/2005/8/layout/StepDownProcess"/>
    <dgm:cxn modelId="{AA1409CD-6E06-4F29-A4B2-557718DED0F0}" type="presOf" srcId="{32BABAAE-01B1-46E8-9FF7-765C261A9BDC}" destId="{B0C57A80-A1E5-4839-BADD-1AA483E2BE0D}" srcOrd="0" destOrd="0" presId="urn:microsoft.com/office/officeart/2005/8/layout/StepDownProcess"/>
    <dgm:cxn modelId="{9D3F0DD0-F778-40FB-942C-98C528E240DA}" type="presOf" srcId="{C86FDF98-5BC1-40B6-9D5F-544137816045}" destId="{CD78DD99-B660-4362-9A04-4D7346F7F50D}" srcOrd="0" destOrd="0" presId="urn:microsoft.com/office/officeart/2005/8/layout/StepDownProcess"/>
    <dgm:cxn modelId="{E718CAE2-CEE3-42EE-A6A4-035781B2D393}" srcId="{D067BB09-38A4-4C03-BADA-72402F4EDF8D}" destId="{37697AC7-8142-49F8-8046-2FEFFA83DFB4}" srcOrd="1" destOrd="0" parTransId="{732BFDBA-AD9B-46F0-B9DC-FD14BED108BD}" sibTransId="{9531FEB5-4E8F-4872-AC5F-908133FCA009}"/>
    <dgm:cxn modelId="{BD03E573-C9A0-4176-A15B-7777AB520097}" type="presParOf" srcId="{CD055048-CDCE-44C2-A34B-C21B0861E544}" destId="{02ACC668-C31F-4FB4-BBD2-A14ACAFAB016}" srcOrd="0" destOrd="0" presId="urn:microsoft.com/office/officeart/2005/8/layout/StepDownProcess"/>
    <dgm:cxn modelId="{D2E7AF5D-46E1-4FD9-BF8A-80FBD2DF8563}" type="presParOf" srcId="{02ACC668-C31F-4FB4-BBD2-A14ACAFAB016}" destId="{0AAA472D-7BF1-43F0-A275-BDB27B430A89}" srcOrd="0" destOrd="0" presId="urn:microsoft.com/office/officeart/2005/8/layout/StepDownProcess"/>
    <dgm:cxn modelId="{3465C7DD-2B37-4978-BDFF-0829849CB0D9}" type="presParOf" srcId="{02ACC668-C31F-4FB4-BBD2-A14ACAFAB016}" destId="{B0C57A80-A1E5-4839-BADD-1AA483E2BE0D}" srcOrd="1" destOrd="0" presId="urn:microsoft.com/office/officeart/2005/8/layout/StepDownProcess"/>
    <dgm:cxn modelId="{BCC0B331-E078-4B44-866C-5B36B2107CB9}" type="presParOf" srcId="{02ACC668-C31F-4FB4-BBD2-A14ACAFAB016}" destId="{A3AC641A-1F54-4529-BF9D-85068A291AF5}" srcOrd="2" destOrd="0" presId="urn:microsoft.com/office/officeart/2005/8/layout/StepDownProcess"/>
    <dgm:cxn modelId="{17C4BDA6-7837-4434-B67E-C2D4649647EC}" type="presParOf" srcId="{CD055048-CDCE-44C2-A34B-C21B0861E544}" destId="{CDC1A725-83D6-44F5-83DD-D04B4ADE75A4}" srcOrd="1" destOrd="0" presId="urn:microsoft.com/office/officeart/2005/8/layout/StepDownProcess"/>
    <dgm:cxn modelId="{71F17130-51EB-4F1D-AE2C-BC4CDA152A43}" type="presParOf" srcId="{CD055048-CDCE-44C2-A34B-C21B0861E544}" destId="{4023F9E1-C4E3-401B-8EFF-4E3C630D0823}" srcOrd="2" destOrd="0" presId="urn:microsoft.com/office/officeart/2005/8/layout/StepDownProcess"/>
    <dgm:cxn modelId="{714AD883-CEA6-4C34-A776-3A3E5D1BF148}" type="presParOf" srcId="{4023F9E1-C4E3-401B-8EFF-4E3C630D0823}" destId="{8093D087-89D3-4DF2-8214-D70880278277}" srcOrd="0" destOrd="0" presId="urn:microsoft.com/office/officeart/2005/8/layout/StepDownProcess"/>
    <dgm:cxn modelId="{E19F81A2-1A7B-458E-A476-3D4594CF965E}" type="presParOf" srcId="{4023F9E1-C4E3-401B-8EFF-4E3C630D0823}" destId="{79E2A3A3-738A-4C27-866D-B124A7EE7E0A}" srcOrd="1" destOrd="0" presId="urn:microsoft.com/office/officeart/2005/8/layout/StepDownProcess"/>
    <dgm:cxn modelId="{54A54154-EAA7-4DF9-91AC-B8023EEE625A}" type="presParOf" srcId="{4023F9E1-C4E3-401B-8EFF-4E3C630D0823}" destId="{4400D0B7-A98F-40B9-A8B0-B5B2C04D7920}" srcOrd="2" destOrd="0" presId="urn:microsoft.com/office/officeart/2005/8/layout/StepDownProcess"/>
    <dgm:cxn modelId="{69567A14-8431-4BED-8981-3103A7B986F4}" type="presParOf" srcId="{CD055048-CDCE-44C2-A34B-C21B0861E544}" destId="{62F28CBB-D43C-412A-958A-1641A618B799}" srcOrd="3" destOrd="0" presId="urn:microsoft.com/office/officeart/2005/8/layout/StepDownProcess"/>
    <dgm:cxn modelId="{306F0971-8408-4D2C-8406-9C3D4050F164}" type="presParOf" srcId="{CD055048-CDCE-44C2-A34B-C21B0861E544}" destId="{E37F0628-F5E7-4D72-8DE3-CCEC87BCA113}" srcOrd="4" destOrd="0" presId="urn:microsoft.com/office/officeart/2005/8/layout/StepDownProcess"/>
    <dgm:cxn modelId="{177B4A1F-A056-4EFD-A935-70B57AF22D28}" type="presParOf" srcId="{E37F0628-F5E7-4D72-8DE3-CCEC87BCA113}" destId="{1F0533F8-CAD0-407E-8B77-21D59C3CFF83}" srcOrd="0" destOrd="0" presId="urn:microsoft.com/office/officeart/2005/8/layout/StepDownProcess"/>
    <dgm:cxn modelId="{297EF0CC-4BF0-49D5-BD5F-A01425C71D2E}" type="presParOf" srcId="{E37F0628-F5E7-4D72-8DE3-CCEC87BCA113}" destId="{CD78DD99-B660-4362-9A04-4D7346F7F50D}"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BA6E16B4-2CA8-4A4E-9E40-5EBFF8558BF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5CC61768-A9D0-4654-BC9A-82C77F06E1F4}" type="parTrans" cxnId="{96C29BD3-1654-447D-968F-0D5354178D4B}">
      <dgm:prSet/>
      <dgm:spPr/>
      <dgm:t>
        <a:bodyPr/>
        <a:lstStyle/>
        <a:p>
          <a:endParaRPr lang="en-US"/>
        </a:p>
      </dgm:t>
    </dgm:pt>
    <dgm:pt modelId="{56C325DE-AAD7-40E8-BB2B-FA9E012242FC}">
      <dgm:prSet phldrT="[Text]"/>
      <dgm:spPr>
        <a:solidFill>
          <a:schemeClr val="tx1"/>
        </a:solidFill>
      </dgm:spPr>
      <dgm:t>
        <a:bodyPr/>
        <a:lstStyle/>
        <a:p>
          <a:r>
            <a:rPr lang="en-US"/>
            <a:t>Title IX Coordinator</a:t>
          </a:r>
        </a:p>
      </dgm:t>
    </dgm:pt>
    <dgm:pt modelId="{4319D822-50FA-4FA9-BC34-AF24DF2E3EC2}" type="parTrans" cxnId="{C35E73D9-8CF8-4D60-B789-342B01C1D1F8}">
      <dgm:prSet/>
      <dgm:spPr/>
      <dgm:t>
        <a:bodyPr/>
        <a:lstStyle/>
        <a:p>
          <a:endParaRPr lang="en-US"/>
        </a:p>
      </dgm:t>
    </dgm:pt>
    <dgm:pt modelId="{9102C472-BCA5-4622-AE65-281B10543E9C}">
      <dgm:prSet phldrT="[Text]"/>
      <dgm:spPr>
        <a:solidFill>
          <a:srgbClr val="FF0000"/>
        </a:solidFill>
      </dgm:spPr>
      <dgm:t>
        <a:bodyPr/>
        <a:lstStyle/>
        <a:p>
          <a:r>
            <a:rPr lang="en-US"/>
            <a:t>Policies</a:t>
          </a:r>
        </a:p>
      </dgm:t>
    </dgm:pt>
    <dgm:pt modelId="{FE6B758F-DA69-4489-B909-64290EBD95FB}" type="sibTrans" cxnId="{C35E73D9-8CF8-4D60-B789-342B01C1D1F8}">
      <dgm:prSet/>
      <dgm:spPr/>
      <dgm:t>
        <a:bodyPr/>
        <a:lstStyle/>
        <a:p>
          <a:endParaRPr lang="en-US"/>
        </a:p>
      </dgm:t>
    </dgm:pt>
    <dgm:pt modelId="{D64350B4-7F0E-4519-9A54-51A2F007242D}" type="parTrans" cxnId="{09706C94-A5C3-4FBA-84BA-64139F2DAF8B}">
      <dgm:prSet/>
      <dgm:spPr/>
      <dgm:t>
        <a:bodyPr/>
        <a:lstStyle/>
        <a:p>
          <a:endParaRPr lang="en-US"/>
        </a:p>
      </dgm:t>
    </dgm:pt>
    <dgm:pt modelId="{DCF16434-1DD1-476D-B21E-B0A6E7C64A76}">
      <dgm:prSet phldrT="[Text]"/>
      <dgm:spPr>
        <a:solidFill>
          <a:srgbClr val="FF99FF"/>
        </a:solidFill>
      </dgm:spPr>
      <dgm:t>
        <a:bodyPr/>
        <a:lstStyle/>
        <a:p>
          <a:r>
            <a:rPr lang="en-US"/>
            <a:t>Training</a:t>
          </a:r>
        </a:p>
      </dgm:t>
    </dgm:pt>
    <dgm:pt modelId="{58730A09-0453-4145-AFC6-A013E042E7D2}" type="sibTrans" cxnId="{09706C94-A5C3-4FBA-84BA-64139F2DAF8B}">
      <dgm:prSet/>
      <dgm:spPr/>
      <dgm:t>
        <a:bodyPr/>
        <a:lstStyle/>
        <a:p>
          <a:endParaRPr lang="en-US"/>
        </a:p>
      </dgm:t>
    </dgm:pt>
    <dgm:pt modelId="{18469E65-0BA7-4595-82B6-803BEA4DD3A1}" type="parTrans" cxnId="{AE5888A8-ABC9-4DD6-845E-ADF060E316F2}">
      <dgm:prSet/>
      <dgm:spPr/>
      <dgm:t>
        <a:bodyPr/>
        <a:lstStyle/>
        <a:p>
          <a:endParaRPr lang="en-US"/>
        </a:p>
      </dgm:t>
    </dgm:pt>
    <dgm:pt modelId="{79056752-DA60-4D34-AAD4-1CEE6710E87A}">
      <dgm:prSet phldrT="[Text]"/>
      <dgm:spPr>
        <a:solidFill>
          <a:srgbClr val="0070C0"/>
        </a:solidFill>
      </dgm:spPr>
      <dgm:t>
        <a:bodyPr/>
        <a:lstStyle/>
        <a:p>
          <a:r>
            <a:rPr lang="en-US"/>
            <a:t>Grievance Initiation</a:t>
          </a:r>
        </a:p>
      </dgm:t>
    </dgm:pt>
    <dgm:pt modelId="{87D41B3B-FE23-4BDB-B2D7-B68AD27BF6B3}" type="sibTrans" cxnId="{AE5888A8-ABC9-4DD6-845E-ADF060E316F2}">
      <dgm:prSet/>
      <dgm:spPr/>
      <dgm:t>
        <a:bodyPr/>
        <a:lstStyle/>
        <a:p>
          <a:endParaRPr lang="en-US"/>
        </a:p>
      </dgm:t>
    </dgm:pt>
    <dgm:pt modelId="{3AC4158E-3486-4A65-A4A2-A99B111FCB1B}" type="parTrans" cxnId="{CA5257FA-22B8-4ECD-9762-7C603D270606}">
      <dgm:prSet/>
      <dgm:spPr/>
      <dgm:t>
        <a:bodyPr/>
        <a:lstStyle/>
        <a:p>
          <a:endParaRPr lang="en-US"/>
        </a:p>
      </dgm:t>
    </dgm:pt>
    <dgm:pt modelId="{320F7A0D-1EB2-448D-804A-1D9ED1DA154C}">
      <dgm:prSet phldrT="[Text]"/>
      <dgm:spPr>
        <a:solidFill>
          <a:srgbClr val="00B050"/>
        </a:solidFill>
      </dgm:spPr>
      <dgm:t>
        <a:bodyPr/>
        <a:lstStyle/>
        <a:p>
          <a:r>
            <a:rPr lang="en-US"/>
            <a:t>Support Services</a:t>
          </a:r>
        </a:p>
      </dgm:t>
    </dgm:pt>
    <dgm:pt modelId="{715A88C2-435B-4F90-93FC-FA47347E7DF5}" type="sibTrans" cxnId="{CA5257FA-22B8-4ECD-9762-7C603D270606}">
      <dgm:prSet/>
      <dgm:spPr/>
      <dgm:t>
        <a:bodyPr/>
        <a:lstStyle/>
        <a:p>
          <a:endParaRPr lang="en-US"/>
        </a:p>
      </dgm:t>
    </dgm:pt>
    <dgm:pt modelId="{5D8D3B2C-932C-40AD-B9EA-772D56062A55}" type="parTrans" cxnId="{00CA8627-3774-496E-9FF2-E5C32F8AC1EA}">
      <dgm:prSet/>
      <dgm:spPr/>
      <dgm:t>
        <a:bodyPr/>
        <a:lstStyle/>
        <a:p>
          <a:endParaRPr lang="en-US"/>
        </a:p>
      </dgm:t>
    </dgm:pt>
    <dgm:pt modelId="{426552E8-E2E8-4E02-A6E7-C93BA07AC6EA}">
      <dgm:prSet phldrT="[Text]"/>
      <dgm:spPr>
        <a:solidFill>
          <a:srgbClr val="FFC000"/>
        </a:solidFill>
      </dgm:spPr>
      <dgm:t>
        <a:bodyPr/>
        <a:lstStyle/>
        <a:p>
          <a:r>
            <a:rPr lang="en-US"/>
            <a:t>Investigation</a:t>
          </a:r>
        </a:p>
      </dgm:t>
    </dgm:pt>
    <dgm:pt modelId="{1A236D97-655A-449F-9FCD-0CA8C7C2B778}" type="sibTrans" cxnId="{00CA8627-3774-496E-9FF2-E5C32F8AC1EA}">
      <dgm:prSet/>
      <dgm:spPr/>
      <dgm:t>
        <a:bodyPr/>
        <a:lstStyle/>
        <a:p>
          <a:endParaRPr lang="en-US"/>
        </a:p>
      </dgm:t>
    </dgm:pt>
    <dgm:pt modelId="{DCC51590-F227-499D-8775-2ABF3BCC6F00}" type="parTrans" cxnId="{9B1EB2CD-2ADC-438E-AB8A-2B7649FF457F}">
      <dgm:prSet/>
      <dgm:spPr/>
      <dgm:t>
        <a:bodyPr/>
        <a:lstStyle/>
        <a:p>
          <a:endParaRPr lang="en-US"/>
        </a:p>
      </dgm:t>
    </dgm:pt>
    <dgm:pt modelId="{9339DC4D-FD14-407E-A0A3-F97EAB47C865}">
      <dgm:prSet phldrT="[Text]"/>
      <dgm:spPr>
        <a:solidFill>
          <a:srgbClr val="7030A0"/>
        </a:solidFill>
      </dgm:spPr>
      <dgm:t>
        <a:bodyPr/>
        <a:lstStyle/>
        <a:p>
          <a:r>
            <a:rPr lang="en-US"/>
            <a:t>Adjudication</a:t>
          </a:r>
        </a:p>
        <a:p>
          <a:r>
            <a:rPr lang="en-US"/>
            <a:t>or</a:t>
          </a:r>
        </a:p>
        <a:p>
          <a:r>
            <a:rPr lang="en-US"/>
            <a:t>Informal Resolution</a:t>
          </a:r>
        </a:p>
      </dgm:t>
    </dgm:pt>
    <dgm:pt modelId="{5B9FF31E-F7D0-488C-98D1-35E226F80689}" type="sibTrans" cxnId="{9B1EB2CD-2ADC-438E-AB8A-2B7649FF457F}">
      <dgm:prSet/>
      <dgm:spPr/>
      <dgm:t>
        <a:bodyPr/>
        <a:lstStyle/>
        <a:p>
          <a:endParaRPr lang="en-US"/>
        </a:p>
      </dgm:t>
    </dgm:pt>
    <dgm:pt modelId="{D0611E6A-D1C9-4981-BC11-55124372791A}" type="parTrans" cxnId="{12517A69-82D1-4DC5-8FA8-61FDE58F5058}">
      <dgm:prSet/>
      <dgm:spPr/>
      <dgm:t>
        <a:bodyPr/>
        <a:lstStyle/>
        <a:p>
          <a:endParaRPr lang="en-US"/>
        </a:p>
      </dgm:t>
    </dgm:pt>
    <dgm:pt modelId="{EEEEED41-9BF2-4E08-9AF9-85C664E9A15E}">
      <dgm:prSet phldrT="[Text]"/>
      <dgm:spPr>
        <a:solidFill>
          <a:srgbClr val="996633"/>
        </a:solidFill>
      </dgm:spPr>
      <dgm:t>
        <a:bodyPr/>
        <a:lstStyle/>
        <a:p>
          <a:r>
            <a:rPr lang="en-US"/>
            <a:t>Analysis &amp; Prevention</a:t>
          </a:r>
        </a:p>
      </dgm:t>
    </dgm:pt>
    <dgm:pt modelId="{96C96BA7-B0F1-4345-B0FD-391BD6759967}" type="sibTrans" cxnId="{12517A69-82D1-4DC5-8FA8-61FDE58F5058}">
      <dgm:prSet/>
      <dgm:spPr/>
      <dgm:t>
        <a:bodyPr/>
        <a:lstStyle/>
        <a:p>
          <a:endParaRPr lang="en-US"/>
        </a:p>
      </dgm:t>
    </dgm:pt>
    <dgm:pt modelId="{6D71FBBD-3AF3-4841-B3C4-005187001030}" type="sibTrans" cxnId="{96C29BD3-1654-447D-968F-0D5354178D4B}">
      <dgm:prSet/>
      <dgm:spPr/>
      <dgm:t>
        <a:bodyPr/>
        <a:lstStyle/>
        <a:p>
          <a:endParaRPr lang="en-US"/>
        </a:p>
      </dgm:t>
    </dgm:pt>
    <dgm:pt modelId="{03829E06-E9AC-4BDF-9159-97ED3C341D36}" type="parTrans" cxnId="{E4963FF3-2509-4A4E-8071-F7BA145162C1}">
      <dgm:prSet/>
      <dgm:spPr/>
      <dgm:t>
        <a:bodyPr/>
        <a:lstStyle/>
        <a:p>
          <a:endParaRPr lang="en-US"/>
        </a:p>
      </dgm:t>
    </dgm:pt>
    <dgm:pt modelId="{AACE41C0-F273-4649-9FA9-F8400E3C4A37}">
      <dgm:prSet phldrT="[Text]"/>
      <dgm:spPr/>
      <dgm:t>
        <a:bodyPr/>
        <a:lstStyle/>
        <a:p>
          <a:endParaRPr lang="en-US"/>
        </a:p>
      </dgm:t>
    </dgm:pt>
    <dgm:pt modelId="{C9AD80D8-5AD9-47E7-9245-2A3B5A1CE3F7}" type="sibTrans" cxnId="{E4963FF3-2509-4A4E-8071-F7BA145162C1}">
      <dgm:prSet/>
      <dgm:spPr/>
      <dgm:t>
        <a:bodyPr/>
        <a:lstStyle/>
        <a:p>
          <a:endParaRPr lang="en-US"/>
        </a:p>
      </dgm:t>
    </dgm:pt>
    <dgm:pt modelId="{BB722BF8-AC9F-4821-B424-AAE938B8AF69}" type="pres">
      <dgm:prSet presAssocID="{BA6E16B4-2CA8-4A4E-9E40-5EBFF8558BFC}" presName="cycle" presStyleCnt="0">
        <dgm:presLayoutVars>
          <dgm:chMax val="1"/>
          <dgm:dir/>
          <dgm:animLvl val="ctr"/>
          <dgm:resizeHandles val="exact"/>
        </dgm:presLayoutVars>
      </dgm:prSet>
      <dgm:spPr/>
    </dgm:pt>
    <dgm:pt modelId="{5C13EFB3-6422-4C9F-9869-10F874C50480}" type="pres">
      <dgm:prSet presAssocID="{56C325DE-AAD7-40E8-BB2B-FA9E012242FC}" presName="centerShape" presStyleLbl="node0" presStyleIdx="0" presStyleCnt="1"/>
      <dgm:spPr/>
    </dgm:pt>
    <dgm:pt modelId="{DB58ECCB-7BFD-4E3A-B590-856449F2621A}" type="pres">
      <dgm:prSet presAssocID="{4319D822-50FA-4FA9-BC34-AF24DF2E3EC2}" presName="Name9" presStyleLbl="parChTrans1D2" presStyleIdx="0" presStyleCnt="7"/>
      <dgm:spPr/>
    </dgm:pt>
    <dgm:pt modelId="{700A84AF-769D-47E5-ACE4-9CD81C4581AF}" type="pres">
      <dgm:prSet presAssocID="{4319D822-50FA-4FA9-BC34-AF24DF2E3EC2}" presName="connTx" presStyleLbl="parChTrans1D2" presStyleIdx="0" presStyleCnt="7"/>
      <dgm:spPr/>
    </dgm:pt>
    <dgm:pt modelId="{D1EF7259-892D-454E-ABC6-31BCCFEC43EB}" type="pres">
      <dgm:prSet presAssocID="{9102C472-BCA5-4622-AE65-281B10543E9C}" presName="node" presStyleLbl="node1" presStyleIdx="0" presStyleCnt="7">
        <dgm:presLayoutVars>
          <dgm:bulletEnabled val="1"/>
        </dgm:presLayoutVars>
      </dgm:prSet>
      <dgm:spPr/>
    </dgm:pt>
    <dgm:pt modelId="{0D72F623-AA9A-4FD8-84D4-C88D35978D4E}" type="pres">
      <dgm:prSet presAssocID="{D64350B4-7F0E-4519-9A54-51A2F007242D}" presName="Name9" presStyleLbl="parChTrans1D2" presStyleIdx="1" presStyleCnt="7"/>
      <dgm:spPr/>
    </dgm:pt>
    <dgm:pt modelId="{54192A50-A57A-4BA0-B98B-2150004E2DE4}" type="pres">
      <dgm:prSet presAssocID="{D64350B4-7F0E-4519-9A54-51A2F007242D}" presName="connTx" presStyleLbl="parChTrans1D2" presStyleIdx="1" presStyleCnt="7"/>
      <dgm:spPr/>
    </dgm:pt>
    <dgm:pt modelId="{342775D6-E0A1-4D3C-9429-6891D8397C0E}" type="pres">
      <dgm:prSet presAssocID="{DCF16434-1DD1-476D-B21E-B0A6E7C64A76}" presName="node" presStyleLbl="node1" presStyleIdx="1" presStyleCnt="7">
        <dgm:presLayoutVars>
          <dgm:bulletEnabled val="1"/>
        </dgm:presLayoutVars>
      </dgm:prSet>
      <dgm:spPr/>
    </dgm:pt>
    <dgm:pt modelId="{210DD4A0-F30D-4850-A7AA-0C10D8AD40A7}" type="pres">
      <dgm:prSet presAssocID="{18469E65-0BA7-4595-82B6-803BEA4DD3A1}" presName="Name9" presStyleLbl="parChTrans1D2" presStyleIdx="2" presStyleCnt="7"/>
      <dgm:spPr/>
    </dgm:pt>
    <dgm:pt modelId="{7C384A5F-026D-49A1-B430-3C5C9D76079E}" type="pres">
      <dgm:prSet presAssocID="{18469E65-0BA7-4595-82B6-803BEA4DD3A1}" presName="connTx" presStyleLbl="parChTrans1D2" presStyleIdx="2" presStyleCnt="7"/>
      <dgm:spPr/>
    </dgm:pt>
    <dgm:pt modelId="{EC01FA18-F71E-4DC4-BD35-0C3D111862DE}" type="pres">
      <dgm:prSet presAssocID="{79056752-DA60-4D34-AAD4-1CEE6710E87A}" presName="node" presStyleLbl="node1" presStyleIdx="2" presStyleCnt="7">
        <dgm:presLayoutVars>
          <dgm:bulletEnabled val="1"/>
        </dgm:presLayoutVars>
      </dgm:prSet>
      <dgm:spPr/>
    </dgm:pt>
    <dgm:pt modelId="{53B6B9B6-A716-4FE2-B662-1D9B20812BF8}" type="pres">
      <dgm:prSet presAssocID="{3AC4158E-3486-4A65-A4A2-A99B111FCB1B}" presName="Name9" presStyleLbl="parChTrans1D2" presStyleIdx="3" presStyleCnt="7"/>
      <dgm:spPr/>
    </dgm:pt>
    <dgm:pt modelId="{AF2A6C68-BE54-45A1-A261-13CC3041B9C3}" type="pres">
      <dgm:prSet presAssocID="{3AC4158E-3486-4A65-A4A2-A99B111FCB1B}" presName="connTx" presStyleLbl="parChTrans1D2" presStyleIdx="3" presStyleCnt="7"/>
      <dgm:spPr/>
    </dgm:pt>
    <dgm:pt modelId="{50DA46AA-6F18-4BAE-9DDB-9518CEE7F212}" type="pres">
      <dgm:prSet presAssocID="{320F7A0D-1EB2-448D-804A-1D9ED1DA154C}" presName="node" presStyleLbl="node1" presStyleIdx="3" presStyleCnt="7">
        <dgm:presLayoutVars>
          <dgm:bulletEnabled val="1"/>
        </dgm:presLayoutVars>
      </dgm:prSet>
      <dgm:spPr/>
    </dgm:pt>
    <dgm:pt modelId="{453DF601-4C09-45E4-AC83-C6BBA419CC45}" type="pres">
      <dgm:prSet presAssocID="{5D8D3B2C-932C-40AD-B9EA-772D56062A55}" presName="Name9" presStyleLbl="parChTrans1D2" presStyleIdx="4" presStyleCnt="7"/>
      <dgm:spPr/>
    </dgm:pt>
    <dgm:pt modelId="{3EAA6581-71A8-483C-9C67-06F0E0982556}" type="pres">
      <dgm:prSet presAssocID="{5D8D3B2C-932C-40AD-B9EA-772D56062A55}" presName="connTx" presStyleLbl="parChTrans1D2" presStyleIdx="4" presStyleCnt="7"/>
      <dgm:spPr/>
    </dgm:pt>
    <dgm:pt modelId="{31D1527A-73E3-4A63-B243-B203E6C116AB}" type="pres">
      <dgm:prSet presAssocID="{426552E8-E2E8-4E02-A6E7-C93BA07AC6EA}" presName="node" presStyleLbl="node1" presStyleIdx="4" presStyleCnt="7">
        <dgm:presLayoutVars>
          <dgm:bulletEnabled val="1"/>
        </dgm:presLayoutVars>
      </dgm:prSet>
      <dgm:spPr/>
    </dgm:pt>
    <dgm:pt modelId="{4BBE1823-03BD-48B9-B4E5-DB63AA4FBC5E}" type="pres">
      <dgm:prSet presAssocID="{DCC51590-F227-499D-8775-2ABF3BCC6F00}" presName="Name9" presStyleLbl="parChTrans1D2" presStyleIdx="5" presStyleCnt="7"/>
      <dgm:spPr/>
    </dgm:pt>
    <dgm:pt modelId="{9280858C-1122-4675-961C-B5A4F012348E}" type="pres">
      <dgm:prSet presAssocID="{DCC51590-F227-499D-8775-2ABF3BCC6F00}" presName="connTx" presStyleLbl="parChTrans1D2" presStyleIdx="5" presStyleCnt="7"/>
      <dgm:spPr/>
    </dgm:pt>
    <dgm:pt modelId="{8CD3F596-B68A-4EE4-BC56-80D4846B4D86}" type="pres">
      <dgm:prSet presAssocID="{9339DC4D-FD14-407E-A0A3-F97EAB47C865}" presName="node" presStyleLbl="node1" presStyleIdx="5" presStyleCnt="7">
        <dgm:presLayoutVars>
          <dgm:bulletEnabled val="1"/>
        </dgm:presLayoutVars>
      </dgm:prSet>
      <dgm:spPr/>
    </dgm:pt>
    <dgm:pt modelId="{3C40701E-A3A8-40D6-B388-A8B6DE8BFEA5}" type="pres">
      <dgm:prSet presAssocID="{D0611E6A-D1C9-4981-BC11-55124372791A}" presName="Name9" presStyleLbl="parChTrans1D2" presStyleIdx="6" presStyleCnt="7"/>
      <dgm:spPr/>
    </dgm:pt>
    <dgm:pt modelId="{689CBD4E-79FC-4E79-AD58-F67795F44C86}" type="pres">
      <dgm:prSet presAssocID="{D0611E6A-D1C9-4981-BC11-55124372791A}" presName="connTx" presStyleLbl="parChTrans1D2" presStyleIdx="6" presStyleCnt="7"/>
      <dgm:spPr/>
    </dgm:pt>
    <dgm:pt modelId="{1170D714-86D1-4933-AE98-BBC3318FE30B}" type="pres">
      <dgm:prSet presAssocID="{EEEEED41-9BF2-4E08-9AF9-85C664E9A15E}" presName="node" presStyleLbl="node1" presStyleIdx="6" presStyleCnt="7">
        <dgm:presLayoutVars>
          <dgm:bulletEnabled val="1"/>
        </dgm:presLayoutVars>
      </dgm:prSet>
      <dgm:spPr/>
    </dgm:pt>
  </dgm:ptLst>
  <dgm:cxnLst>
    <dgm:cxn modelId="{1AAB5D0B-3343-4F0F-93F5-73374FAB79A4}" type="presOf" srcId="{18469E65-0BA7-4595-82B6-803BEA4DD3A1}" destId="{7C384A5F-026D-49A1-B430-3C5C9D76079E}" srcOrd="1" destOrd="0" presId="urn:microsoft.com/office/officeart/2005/8/layout/radial1"/>
    <dgm:cxn modelId="{B9E79A18-6168-44C1-83FD-ED06D7B26C57}" type="presOf" srcId="{DCC51590-F227-499D-8775-2ABF3BCC6F00}" destId="{4BBE1823-03BD-48B9-B4E5-DB63AA4FBC5E}" srcOrd="0" destOrd="0" presId="urn:microsoft.com/office/officeart/2005/8/layout/radial1"/>
    <dgm:cxn modelId="{9AC9A418-6555-46F8-B8FC-17E7E63C9DB2}" type="presOf" srcId="{79056752-DA60-4D34-AAD4-1CEE6710E87A}" destId="{EC01FA18-F71E-4DC4-BD35-0C3D111862DE}" srcOrd="0" destOrd="0" presId="urn:microsoft.com/office/officeart/2005/8/layout/radial1"/>
    <dgm:cxn modelId="{00CA8627-3774-496E-9FF2-E5C32F8AC1EA}" srcId="{56C325DE-AAD7-40E8-BB2B-FA9E012242FC}" destId="{426552E8-E2E8-4E02-A6E7-C93BA07AC6EA}" srcOrd="4" destOrd="0" parTransId="{5D8D3B2C-932C-40AD-B9EA-772D56062A55}" sibTransId="{1A236D97-655A-449F-9FCD-0CA8C7C2B778}"/>
    <dgm:cxn modelId="{258C973A-D7B7-4C3B-AC12-BBFE1810EA45}" type="presOf" srcId="{5D8D3B2C-932C-40AD-B9EA-772D56062A55}" destId="{3EAA6581-71A8-483C-9C67-06F0E0982556}" srcOrd="1" destOrd="0" presId="urn:microsoft.com/office/officeart/2005/8/layout/radial1"/>
    <dgm:cxn modelId="{A121383F-A85A-4B7C-A0A8-AADFE28F8D52}" type="presOf" srcId="{9339DC4D-FD14-407E-A0A3-F97EAB47C865}" destId="{8CD3F596-B68A-4EE4-BC56-80D4846B4D86}" srcOrd="0" destOrd="0" presId="urn:microsoft.com/office/officeart/2005/8/layout/radial1"/>
    <dgm:cxn modelId="{98C6673F-6540-43F7-85F0-9E370940F244}" type="presOf" srcId="{56C325DE-AAD7-40E8-BB2B-FA9E012242FC}" destId="{5C13EFB3-6422-4C9F-9869-10F874C50480}" srcOrd="0" destOrd="0" presId="urn:microsoft.com/office/officeart/2005/8/layout/radial1"/>
    <dgm:cxn modelId="{1B467A3F-7DE1-43A7-BBE6-58CDEEC116C3}" type="presOf" srcId="{3AC4158E-3486-4A65-A4A2-A99B111FCB1B}" destId="{AF2A6C68-BE54-45A1-A261-13CC3041B9C3}" srcOrd="1" destOrd="0" presId="urn:microsoft.com/office/officeart/2005/8/layout/radial1"/>
    <dgm:cxn modelId="{75AC995B-159F-4EDF-B165-D8A0229A09CE}" type="presOf" srcId="{3AC4158E-3486-4A65-A4A2-A99B111FCB1B}" destId="{53B6B9B6-A716-4FE2-B662-1D9B20812BF8}" srcOrd="0" destOrd="0" presId="urn:microsoft.com/office/officeart/2005/8/layout/radial1"/>
    <dgm:cxn modelId="{08D38846-CDA4-438E-A0FA-89E839193F69}" type="presOf" srcId="{426552E8-E2E8-4E02-A6E7-C93BA07AC6EA}" destId="{31D1527A-73E3-4A63-B243-B203E6C116AB}" srcOrd="0" destOrd="0" presId="urn:microsoft.com/office/officeart/2005/8/layout/radial1"/>
    <dgm:cxn modelId="{2218B867-71AC-495E-B77E-A1D1AA33F439}" type="presOf" srcId="{D0611E6A-D1C9-4981-BC11-55124372791A}" destId="{3C40701E-A3A8-40D6-B388-A8B6DE8BFEA5}" srcOrd="0" destOrd="0" presId="urn:microsoft.com/office/officeart/2005/8/layout/radial1"/>
    <dgm:cxn modelId="{12517A69-82D1-4DC5-8FA8-61FDE58F5058}" srcId="{56C325DE-AAD7-40E8-BB2B-FA9E012242FC}" destId="{EEEEED41-9BF2-4E08-9AF9-85C664E9A15E}" srcOrd="6" destOrd="0" parTransId="{D0611E6A-D1C9-4981-BC11-55124372791A}" sibTransId="{96C96BA7-B0F1-4345-B0FD-391BD6759967}"/>
    <dgm:cxn modelId="{94347570-FF6A-4B26-BAF1-7699FB4213EC}" type="presOf" srcId="{DCC51590-F227-499D-8775-2ABF3BCC6F00}" destId="{9280858C-1122-4675-961C-B5A4F012348E}" srcOrd="1" destOrd="0" presId="urn:microsoft.com/office/officeart/2005/8/layout/radial1"/>
    <dgm:cxn modelId="{E5DDE076-7025-47F7-873E-4F4BBE0C85B1}" type="presOf" srcId="{DCF16434-1DD1-476D-B21E-B0A6E7C64A76}" destId="{342775D6-E0A1-4D3C-9429-6891D8397C0E}" srcOrd="0" destOrd="0" presId="urn:microsoft.com/office/officeart/2005/8/layout/radial1"/>
    <dgm:cxn modelId="{ABF9AC7F-C67B-42C8-89F3-E265259ECA68}" type="presOf" srcId="{5D8D3B2C-932C-40AD-B9EA-772D56062A55}" destId="{453DF601-4C09-45E4-AC83-C6BBA419CC45}" srcOrd="0" destOrd="0" presId="urn:microsoft.com/office/officeart/2005/8/layout/radial1"/>
    <dgm:cxn modelId="{549FF884-CC22-407A-90EE-979EB728CE6C}" type="presOf" srcId="{D64350B4-7F0E-4519-9A54-51A2F007242D}" destId="{54192A50-A57A-4BA0-B98B-2150004E2DE4}" srcOrd="1" destOrd="0" presId="urn:microsoft.com/office/officeart/2005/8/layout/radial1"/>
    <dgm:cxn modelId="{95B1398C-1ACF-4719-8931-EA2DF2512C82}" type="presOf" srcId="{9102C472-BCA5-4622-AE65-281B10543E9C}" destId="{D1EF7259-892D-454E-ABC6-31BCCFEC43EB}" srcOrd="0" destOrd="0" presId="urn:microsoft.com/office/officeart/2005/8/layout/radial1"/>
    <dgm:cxn modelId="{09706C94-A5C3-4FBA-84BA-64139F2DAF8B}" srcId="{56C325DE-AAD7-40E8-BB2B-FA9E012242FC}" destId="{DCF16434-1DD1-476D-B21E-B0A6E7C64A76}" srcOrd="1" destOrd="0" parTransId="{D64350B4-7F0E-4519-9A54-51A2F007242D}" sibTransId="{58730A09-0453-4145-AFC6-A013E042E7D2}"/>
    <dgm:cxn modelId="{8F8B2B96-258D-4E70-9DE8-461AF13E28EA}" type="presOf" srcId="{D64350B4-7F0E-4519-9A54-51A2F007242D}" destId="{0D72F623-AA9A-4FD8-84D4-C88D35978D4E}" srcOrd="0" destOrd="0" presId="urn:microsoft.com/office/officeart/2005/8/layout/radial1"/>
    <dgm:cxn modelId="{C4D10EA1-D687-43B6-9416-FDA90BA5DB6E}" type="presOf" srcId="{BA6E16B4-2CA8-4A4E-9E40-5EBFF8558BFC}" destId="{BB722BF8-AC9F-4821-B424-AAE938B8AF69}" srcOrd="0" destOrd="0" presId="urn:microsoft.com/office/officeart/2005/8/layout/radial1"/>
    <dgm:cxn modelId="{AE5888A8-ABC9-4DD6-845E-ADF060E316F2}" srcId="{56C325DE-AAD7-40E8-BB2B-FA9E012242FC}" destId="{79056752-DA60-4D34-AAD4-1CEE6710E87A}" srcOrd="2" destOrd="0" parTransId="{18469E65-0BA7-4595-82B6-803BEA4DD3A1}" sibTransId="{87D41B3B-FE23-4BDB-B2D7-B68AD27BF6B3}"/>
    <dgm:cxn modelId="{CA6349AF-FE32-425E-B1ED-B29064805E53}" type="presOf" srcId="{D0611E6A-D1C9-4981-BC11-55124372791A}" destId="{689CBD4E-79FC-4E79-AD58-F67795F44C86}" srcOrd="1" destOrd="0" presId="urn:microsoft.com/office/officeart/2005/8/layout/radial1"/>
    <dgm:cxn modelId="{22B09DBC-57E8-4303-83D3-4D542F5403C0}" type="presOf" srcId="{4319D822-50FA-4FA9-BC34-AF24DF2E3EC2}" destId="{DB58ECCB-7BFD-4E3A-B590-856449F2621A}" srcOrd="0" destOrd="0" presId="urn:microsoft.com/office/officeart/2005/8/layout/radial1"/>
    <dgm:cxn modelId="{9B1EB2CD-2ADC-438E-AB8A-2B7649FF457F}" srcId="{56C325DE-AAD7-40E8-BB2B-FA9E012242FC}" destId="{9339DC4D-FD14-407E-A0A3-F97EAB47C865}" srcOrd="5" destOrd="0" parTransId="{DCC51590-F227-499D-8775-2ABF3BCC6F00}" sibTransId="{5B9FF31E-F7D0-488C-98D1-35E226F80689}"/>
    <dgm:cxn modelId="{96C29BD3-1654-447D-968F-0D5354178D4B}" srcId="{BA6E16B4-2CA8-4A4E-9E40-5EBFF8558BFC}" destId="{56C325DE-AAD7-40E8-BB2B-FA9E012242FC}" srcOrd="0" destOrd="0" parTransId="{5CC61768-A9D0-4654-BC9A-82C77F06E1F4}" sibTransId="{6D71FBBD-3AF3-4841-B3C4-005187001030}"/>
    <dgm:cxn modelId="{1F81A8D3-A8D3-4416-882C-9D013E89D041}" type="presOf" srcId="{18469E65-0BA7-4595-82B6-803BEA4DD3A1}" destId="{210DD4A0-F30D-4850-A7AA-0C10D8AD40A7}" srcOrd="0" destOrd="0" presId="urn:microsoft.com/office/officeart/2005/8/layout/radial1"/>
    <dgm:cxn modelId="{7D0FE0D8-418C-484E-9476-0AC5973ED1D7}" type="presOf" srcId="{320F7A0D-1EB2-448D-804A-1D9ED1DA154C}" destId="{50DA46AA-6F18-4BAE-9DDB-9518CEE7F212}" srcOrd="0" destOrd="0" presId="urn:microsoft.com/office/officeart/2005/8/layout/radial1"/>
    <dgm:cxn modelId="{C35E73D9-8CF8-4D60-B789-342B01C1D1F8}" srcId="{56C325DE-AAD7-40E8-BB2B-FA9E012242FC}" destId="{9102C472-BCA5-4622-AE65-281B10543E9C}" srcOrd="0" destOrd="0" parTransId="{4319D822-50FA-4FA9-BC34-AF24DF2E3EC2}" sibTransId="{FE6B758F-DA69-4489-B909-64290EBD95FB}"/>
    <dgm:cxn modelId="{E4963FF3-2509-4A4E-8071-F7BA145162C1}" srcId="{BA6E16B4-2CA8-4A4E-9E40-5EBFF8558BFC}" destId="{AACE41C0-F273-4649-9FA9-F8400E3C4A37}" srcOrd="1" destOrd="0" parTransId="{03829E06-E9AC-4BDF-9159-97ED3C341D36}" sibTransId="{C9AD80D8-5AD9-47E7-9245-2A3B5A1CE3F7}"/>
    <dgm:cxn modelId="{A64997F5-1241-49CD-B0DD-65CAA93CC662}" type="presOf" srcId="{4319D822-50FA-4FA9-BC34-AF24DF2E3EC2}" destId="{700A84AF-769D-47E5-ACE4-9CD81C4581AF}" srcOrd="1" destOrd="0" presId="urn:microsoft.com/office/officeart/2005/8/layout/radial1"/>
    <dgm:cxn modelId="{CA5257FA-22B8-4ECD-9762-7C603D270606}" srcId="{56C325DE-AAD7-40E8-BB2B-FA9E012242FC}" destId="{320F7A0D-1EB2-448D-804A-1D9ED1DA154C}" srcOrd="3" destOrd="0" parTransId="{3AC4158E-3486-4A65-A4A2-A99B111FCB1B}" sibTransId="{715A88C2-435B-4F90-93FC-FA47347E7DF5}"/>
    <dgm:cxn modelId="{A8DAFEFA-8B94-483A-8D3A-613F7ACDBB98}" type="presOf" srcId="{EEEEED41-9BF2-4E08-9AF9-85C664E9A15E}" destId="{1170D714-86D1-4933-AE98-BBC3318FE30B}" srcOrd="0" destOrd="0" presId="urn:microsoft.com/office/officeart/2005/8/layout/radial1"/>
    <dgm:cxn modelId="{DD38D736-493F-4042-AD5A-48E6BD5BBA1C}" type="presParOf" srcId="{BB722BF8-AC9F-4821-B424-AAE938B8AF69}" destId="{5C13EFB3-6422-4C9F-9869-10F874C50480}" srcOrd="0" destOrd="0" presId="urn:microsoft.com/office/officeart/2005/8/layout/radial1"/>
    <dgm:cxn modelId="{D2349201-60CF-4418-B763-F1E98BA3BCD0}" type="presParOf" srcId="{BB722BF8-AC9F-4821-B424-AAE938B8AF69}" destId="{DB58ECCB-7BFD-4E3A-B590-856449F2621A}" srcOrd="1" destOrd="0" presId="urn:microsoft.com/office/officeart/2005/8/layout/radial1"/>
    <dgm:cxn modelId="{E5C9C0AA-925C-4E07-9351-C3D7AD650FEE}" type="presParOf" srcId="{DB58ECCB-7BFD-4E3A-B590-856449F2621A}" destId="{700A84AF-769D-47E5-ACE4-9CD81C4581AF}" srcOrd="0" destOrd="0" presId="urn:microsoft.com/office/officeart/2005/8/layout/radial1"/>
    <dgm:cxn modelId="{4C52CBBA-AD50-40B7-B91C-AFD9101D8371}" type="presParOf" srcId="{BB722BF8-AC9F-4821-B424-AAE938B8AF69}" destId="{D1EF7259-892D-454E-ABC6-31BCCFEC43EB}" srcOrd="2" destOrd="0" presId="urn:microsoft.com/office/officeart/2005/8/layout/radial1"/>
    <dgm:cxn modelId="{69DE92C6-DC57-43C5-B96F-9E92570AB7BD}" type="presParOf" srcId="{BB722BF8-AC9F-4821-B424-AAE938B8AF69}" destId="{0D72F623-AA9A-4FD8-84D4-C88D35978D4E}" srcOrd="3" destOrd="0" presId="urn:microsoft.com/office/officeart/2005/8/layout/radial1"/>
    <dgm:cxn modelId="{6C09A9BC-DAC6-4DAC-B47E-6A896C54EB42}" type="presParOf" srcId="{0D72F623-AA9A-4FD8-84D4-C88D35978D4E}" destId="{54192A50-A57A-4BA0-B98B-2150004E2DE4}" srcOrd="0" destOrd="0" presId="urn:microsoft.com/office/officeart/2005/8/layout/radial1"/>
    <dgm:cxn modelId="{EC7D335C-5FDD-4AE4-8FDF-20CEBEC75919}" type="presParOf" srcId="{BB722BF8-AC9F-4821-B424-AAE938B8AF69}" destId="{342775D6-E0A1-4D3C-9429-6891D8397C0E}" srcOrd="4" destOrd="0" presId="urn:microsoft.com/office/officeart/2005/8/layout/radial1"/>
    <dgm:cxn modelId="{67D86981-C90D-4D7F-98CB-F3648CE1D112}" type="presParOf" srcId="{BB722BF8-AC9F-4821-B424-AAE938B8AF69}" destId="{210DD4A0-F30D-4850-A7AA-0C10D8AD40A7}" srcOrd="5" destOrd="0" presId="urn:microsoft.com/office/officeart/2005/8/layout/radial1"/>
    <dgm:cxn modelId="{2C60E16D-F635-43F9-85F6-42A553E07A3C}" type="presParOf" srcId="{210DD4A0-F30D-4850-A7AA-0C10D8AD40A7}" destId="{7C384A5F-026D-49A1-B430-3C5C9D76079E}" srcOrd="0" destOrd="0" presId="urn:microsoft.com/office/officeart/2005/8/layout/radial1"/>
    <dgm:cxn modelId="{58D682F7-3E2F-46A7-9E9E-25A1EB202B71}" type="presParOf" srcId="{BB722BF8-AC9F-4821-B424-AAE938B8AF69}" destId="{EC01FA18-F71E-4DC4-BD35-0C3D111862DE}" srcOrd="6" destOrd="0" presId="urn:microsoft.com/office/officeart/2005/8/layout/radial1"/>
    <dgm:cxn modelId="{0C784B00-769E-4EE7-881B-E54E99B502C8}" type="presParOf" srcId="{BB722BF8-AC9F-4821-B424-AAE938B8AF69}" destId="{53B6B9B6-A716-4FE2-B662-1D9B20812BF8}" srcOrd="7" destOrd="0" presId="urn:microsoft.com/office/officeart/2005/8/layout/radial1"/>
    <dgm:cxn modelId="{06593B5B-0D37-475F-8269-33B46FB1D207}" type="presParOf" srcId="{53B6B9B6-A716-4FE2-B662-1D9B20812BF8}" destId="{AF2A6C68-BE54-45A1-A261-13CC3041B9C3}" srcOrd="0" destOrd="0" presId="urn:microsoft.com/office/officeart/2005/8/layout/radial1"/>
    <dgm:cxn modelId="{FB1C20BD-C8D3-44E7-873C-BADB691B04A9}" type="presParOf" srcId="{BB722BF8-AC9F-4821-B424-AAE938B8AF69}" destId="{50DA46AA-6F18-4BAE-9DDB-9518CEE7F212}" srcOrd="8" destOrd="0" presId="urn:microsoft.com/office/officeart/2005/8/layout/radial1"/>
    <dgm:cxn modelId="{F4FDC540-1626-43E6-B167-BE2C7EA976AC}" type="presParOf" srcId="{BB722BF8-AC9F-4821-B424-AAE938B8AF69}" destId="{453DF601-4C09-45E4-AC83-C6BBA419CC45}" srcOrd="9" destOrd="0" presId="urn:microsoft.com/office/officeart/2005/8/layout/radial1"/>
    <dgm:cxn modelId="{62701955-4234-4D79-A7E6-0B54B93724D7}" type="presParOf" srcId="{453DF601-4C09-45E4-AC83-C6BBA419CC45}" destId="{3EAA6581-71A8-483C-9C67-06F0E0982556}" srcOrd="0" destOrd="0" presId="urn:microsoft.com/office/officeart/2005/8/layout/radial1"/>
    <dgm:cxn modelId="{D14F9BB8-B496-4FD7-9A7D-0B06A6D10F43}" type="presParOf" srcId="{BB722BF8-AC9F-4821-B424-AAE938B8AF69}" destId="{31D1527A-73E3-4A63-B243-B203E6C116AB}" srcOrd="10" destOrd="0" presId="urn:microsoft.com/office/officeart/2005/8/layout/radial1"/>
    <dgm:cxn modelId="{DC3DA37F-D6ED-4332-9002-0946F43DF53C}" type="presParOf" srcId="{BB722BF8-AC9F-4821-B424-AAE938B8AF69}" destId="{4BBE1823-03BD-48B9-B4E5-DB63AA4FBC5E}" srcOrd="11" destOrd="0" presId="urn:microsoft.com/office/officeart/2005/8/layout/radial1"/>
    <dgm:cxn modelId="{8F5E1B86-7499-4A11-9190-CF25094B86DB}" type="presParOf" srcId="{4BBE1823-03BD-48B9-B4E5-DB63AA4FBC5E}" destId="{9280858C-1122-4675-961C-B5A4F012348E}" srcOrd="0" destOrd="0" presId="urn:microsoft.com/office/officeart/2005/8/layout/radial1"/>
    <dgm:cxn modelId="{AFEBC7E7-8C51-4735-A77A-A40426EBD50E}" type="presParOf" srcId="{BB722BF8-AC9F-4821-B424-AAE938B8AF69}" destId="{8CD3F596-B68A-4EE4-BC56-80D4846B4D86}" srcOrd="12" destOrd="0" presId="urn:microsoft.com/office/officeart/2005/8/layout/radial1"/>
    <dgm:cxn modelId="{5FB2E62C-ECF7-4621-833B-FCE863B20240}" type="presParOf" srcId="{BB722BF8-AC9F-4821-B424-AAE938B8AF69}" destId="{3C40701E-A3A8-40D6-B388-A8B6DE8BFEA5}" srcOrd="13" destOrd="0" presId="urn:microsoft.com/office/officeart/2005/8/layout/radial1"/>
    <dgm:cxn modelId="{CC7304B6-5FA4-469B-9B2A-47670BAC9FBA}" type="presParOf" srcId="{3C40701E-A3A8-40D6-B388-A8B6DE8BFEA5}" destId="{689CBD4E-79FC-4E79-AD58-F67795F44C86}" srcOrd="0" destOrd="0" presId="urn:microsoft.com/office/officeart/2005/8/layout/radial1"/>
    <dgm:cxn modelId="{B7DB86A2-B530-41AB-BE8F-BD8BD554A86C}" type="presParOf" srcId="{BB722BF8-AC9F-4821-B424-AAE938B8AF69}" destId="{1170D714-86D1-4933-AE98-BBC3318FE30B}"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83CED031-1CC5-4951-A6E0-482A4182CA9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a:p>
      </dgm:t>
    </dgm:pt>
    <dgm:pt modelId="{614D5DC9-E132-4807-981A-73BC8BFD154B}" type="parTrans" cxnId="{AEA7EEE9-6462-4ABD-ADE6-5067D6A2872D}">
      <dgm:prSet/>
      <dgm:spPr/>
      <dgm:t>
        <a:bodyPr/>
        <a:lstStyle/>
        <a:p>
          <a:endParaRPr lang="en-US"/>
        </a:p>
      </dgm:t>
    </dgm:pt>
    <dgm:pt modelId="{F38384F5-08D2-4335-A313-3B983CA3BD41}">
      <dgm:prSet phldrT="[Text]"/>
      <dgm:spPr>
        <a:solidFill>
          <a:schemeClr val="accent1">
            <a:lumMod val="50000"/>
          </a:schemeClr>
        </a:solidFill>
      </dgm:spPr>
      <dgm:t>
        <a:bodyPr/>
        <a:lstStyle/>
        <a:p>
          <a:r>
            <a:rPr lang="en-US"/>
            <a:t>WHO (person in the US)</a:t>
          </a:r>
        </a:p>
      </dgm:t>
    </dgm:pt>
    <dgm:pt modelId="{870D7163-60A8-4D82-897E-E46A630C63C7}" type="sibTrans" cxnId="{AEA7EEE9-6462-4ABD-ADE6-5067D6A2872D}">
      <dgm:prSet/>
      <dgm:spPr/>
      <dgm:t>
        <a:bodyPr/>
        <a:lstStyle/>
        <a:p>
          <a:endParaRPr lang="en-US"/>
        </a:p>
      </dgm:t>
    </dgm:pt>
    <dgm:pt modelId="{E4279FF4-DC76-425F-9B8D-051BD611879F}" type="parTrans" cxnId="{B2A7B26F-F3EB-4DD7-9749-563CDE08BAB6}">
      <dgm:prSet/>
      <dgm:spPr/>
      <dgm:t>
        <a:bodyPr/>
        <a:lstStyle/>
        <a:p>
          <a:endParaRPr lang="en-US"/>
        </a:p>
      </dgm:t>
    </dgm:pt>
    <dgm:pt modelId="{70F676F2-9A76-4631-8EF3-4A525C19AFF7}">
      <dgm:prSet phldrT="[Text]"/>
      <dgm:spPr/>
      <dgm:t>
        <a:bodyPr/>
        <a:lstStyle/>
        <a:p>
          <a:r>
            <a:rPr lang="en-US"/>
            <a:t>    </a:t>
          </a:r>
        </a:p>
      </dgm:t>
    </dgm:pt>
    <dgm:pt modelId="{0B79357D-415E-48B1-8549-91D69A495CCE}" type="sibTrans" cxnId="{B2A7B26F-F3EB-4DD7-9749-563CDE08BAB6}">
      <dgm:prSet/>
      <dgm:spPr/>
      <dgm:t>
        <a:bodyPr/>
        <a:lstStyle/>
        <a:p>
          <a:endParaRPr lang="en-US"/>
        </a:p>
      </dgm:t>
    </dgm:pt>
    <dgm:pt modelId="{404CEC0E-2184-4BE6-B73E-631EBA523687}" type="parTrans" cxnId="{1B9E6844-0C0F-473D-9771-817A395CCCAD}">
      <dgm:prSet/>
      <dgm:spPr/>
      <dgm:t>
        <a:bodyPr/>
        <a:lstStyle/>
        <a:p>
          <a:endParaRPr lang="en-US"/>
        </a:p>
      </dgm:t>
    </dgm:pt>
    <dgm:pt modelId="{1B2FB030-1CF3-4A8D-82EC-F6ED56E6743B}">
      <dgm:prSet phldrT="[Text]"/>
      <dgm:spPr/>
      <dgm:t>
        <a:bodyPr/>
        <a:lstStyle/>
        <a:p>
          <a:r>
            <a:rPr lang="en-US"/>
            <a:t>    </a:t>
          </a:r>
        </a:p>
      </dgm:t>
    </dgm:pt>
    <dgm:pt modelId="{AA95B11E-9F0C-49B5-A983-7FDD15B0809F}" type="sibTrans" cxnId="{1B9E6844-0C0F-473D-9771-817A395CCCAD}">
      <dgm:prSet/>
      <dgm:spPr/>
      <dgm:t>
        <a:bodyPr/>
        <a:lstStyle/>
        <a:p>
          <a:endParaRPr lang="en-US"/>
        </a:p>
      </dgm:t>
    </dgm:pt>
    <dgm:pt modelId="{BA844780-BB6C-4299-B034-603A6E5078AB}" type="pres">
      <dgm:prSet presAssocID="{83CED031-1CC5-4951-A6E0-482A4182CA90}" presName="Name0" presStyleCnt="0">
        <dgm:presLayoutVars>
          <dgm:dir/>
          <dgm:resizeHandles val="exact"/>
        </dgm:presLayoutVars>
      </dgm:prSet>
      <dgm:spPr/>
    </dgm:pt>
    <dgm:pt modelId="{EAF13697-ACDD-4C35-A210-18D8271BBAD0}" type="pres">
      <dgm:prSet presAssocID="{F38384F5-08D2-4335-A313-3B983CA3BD41}" presName="node" presStyleLbl="node1" presStyleIdx="0" presStyleCnt="3">
        <dgm:presLayoutVars>
          <dgm:bulletEnabled val="1"/>
        </dgm:presLayoutVars>
      </dgm:prSet>
      <dgm:spPr/>
    </dgm:pt>
    <dgm:pt modelId="{5E4DEDFA-2382-4A96-A265-68F2CABC1C64}" type="pres">
      <dgm:prSet presAssocID="{870D7163-60A8-4D82-897E-E46A630C63C7}" presName="sibTrans" presStyleLbl="sibTrans2D1" presStyleIdx="0" presStyleCnt="2"/>
      <dgm:spPr/>
    </dgm:pt>
    <dgm:pt modelId="{E82C1ADF-98FC-41F0-846F-BB1759D08604}" type="pres">
      <dgm:prSet presAssocID="{870D7163-60A8-4D82-897E-E46A630C63C7}" presName="connectorText" presStyleLbl="sibTrans2D1" presStyleIdx="0" presStyleCnt="2"/>
      <dgm:spPr/>
    </dgm:pt>
    <dgm:pt modelId="{025CED06-25C2-4833-98AA-FBFE9EC2EEEF}" type="pres">
      <dgm:prSet presAssocID="{70F676F2-9A76-4631-8EF3-4A525C19AFF7}" presName="node" presStyleLbl="node1" presStyleIdx="1" presStyleCnt="3" custLinFactNeighborX="-2699" custLinFactNeighborY="2698">
        <dgm:presLayoutVars>
          <dgm:bulletEnabled val="1"/>
        </dgm:presLayoutVars>
      </dgm:prSet>
      <dgm:spPr/>
    </dgm:pt>
    <dgm:pt modelId="{0F2EBFB3-63C2-4641-B283-362DD169BA44}" type="pres">
      <dgm:prSet presAssocID="{0B79357D-415E-48B1-8549-91D69A495CCE}" presName="sibTrans" presStyleLbl="sibTrans2D1" presStyleIdx="1" presStyleCnt="2"/>
      <dgm:spPr/>
    </dgm:pt>
    <dgm:pt modelId="{72DD1625-6E5F-47EC-BFAD-815D54F56AA6}" type="pres">
      <dgm:prSet presAssocID="{0B79357D-415E-48B1-8549-91D69A495CCE}" presName="connectorText" presStyleLbl="sibTrans2D1" presStyleIdx="1" presStyleCnt="2"/>
      <dgm:spPr/>
    </dgm:pt>
    <dgm:pt modelId="{B6139153-98E9-4D38-974C-8948C34DAD5A}" type="pres">
      <dgm:prSet presAssocID="{1B2FB030-1CF3-4A8D-82EC-F6ED56E6743B}" presName="node" presStyleLbl="node1" presStyleIdx="2" presStyleCnt="3">
        <dgm:presLayoutVars>
          <dgm:bulletEnabled val="1"/>
        </dgm:presLayoutVars>
      </dgm:prSet>
      <dgm:spPr/>
    </dgm:pt>
  </dgm:ptLst>
  <dgm:cxnLst>
    <dgm:cxn modelId="{9EF93518-CDFE-4BB1-B73C-0DD16CD741D9}" type="presOf" srcId="{1B2FB030-1CF3-4A8D-82EC-F6ED56E6743B}" destId="{B6139153-98E9-4D38-974C-8948C34DAD5A}" srcOrd="0" destOrd="0" presId="urn:microsoft.com/office/officeart/2005/8/layout/process1"/>
    <dgm:cxn modelId="{B05D533D-30EC-42A4-8C2C-8817810471F6}" type="presOf" srcId="{0B79357D-415E-48B1-8549-91D69A495CCE}" destId="{0F2EBFB3-63C2-4641-B283-362DD169BA44}" srcOrd="0" destOrd="0" presId="urn:microsoft.com/office/officeart/2005/8/layout/process1"/>
    <dgm:cxn modelId="{1B9E6844-0C0F-473D-9771-817A395CCCAD}" srcId="{83CED031-1CC5-4951-A6E0-482A4182CA90}" destId="{1B2FB030-1CF3-4A8D-82EC-F6ED56E6743B}" srcOrd="2" destOrd="0" parTransId="{404CEC0E-2184-4BE6-B73E-631EBA523687}" sibTransId="{AA95B11E-9F0C-49B5-A983-7FDD15B0809F}"/>
    <dgm:cxn modelId="{A3AA4468-F95B-40AB-8E2A-3AF0EB513C9F}" type="presOf" srcId="{83CED031-1CC5-4951-A6E0-482A4182CA90}" destId="{BA844780-BB6C-4299-B034-603A6E5078AB}" srcOrd="0" destOrd="0" presId="urn:microsoft.com/office/officeart/2005/8/layout/process1"/>
    <dgm:cxn modelId="{B2A7B26F-F3EB-4DD7-9749-563CDE08BAB6}" srcId="{83CED031-1CC5-4951-A6E0-482A4182CA90}" destId="{70F676F2-9A76-4631-8EF3-4A525C19AFF7}" srcOrd="1" destOrd="0" parTransId="{E4279FF4-DC76-425F-9B8D-051BD611879F}" sibTransId="{0B79357D-415E-48B1-8549-91D69A495CCE}"/>
    <dgm:cxn modelId="{93F7F753-5591-406A-8867-B13643A7AA90}" type="presOf" srcId="{870D7163-60A8-4D82-897E-E46A630C63C7}" destId="{E82C1ADF-98FC-41F0-846F-BB1759D08604}" srcOrd="1" destOrd="0" presId="urn:microsoft.com/office/officeart/2005/8/layout/process1"/>
    <dgm:cxn modelId="{BEBA4C59-15FB-4FBB-8E67-66FEB888E779}" type="presOf" srcId="{0B79357D-415E-48B1-8549-91D69A495CCE}" destId="{72DD1625-6E5F-47EC-BFAD-815D54F56AA6}" srcOrd="1" destOrd="0" presId="urn:microsoft.com/office/officeart/2005/8/layout/process1"/>
    <dgm:cxn modelId="{9F373C9F-6112-442D-A621-A04E5C5A64B2}" type="presOf" srcId="{70F676F2-9A76-4631-8EF3-4A525C19AFF7}" destId="{025CED06-25C2-4833-98AA-FBFE9EC2EEEF}" srcOrd="0" destOrd="0" presId="urn:microsoft.com/office/officeart/2005/8/layout/process1"/>
    <dgm:cxn modelId="{FB7314A8-2775-497C-8238-EFDE8F783CF6}" type="presOf" srcId="{870D7163-60A8-4D82-897E-E46A630C63C7}" destId="{5E4DEDFA-2382-4A96-A265-68F2CABC1C64}" srcOrd="0" destOrd="0" presId="urn:microsoft.com/office/officeart/2005/8/layout/process1"/>
    <dgm:cxn modelId="{AEA7EEE9-6462-4ABD-ADE6-5067D6A2872D}" srcId="{83CED031-1CC5-4951-A6E0-482A4182CA90}" destId="{F38384F5-08D2-4335-A313-3B983CA3BD41}" srcOrd="0" destOrd="0" parTransId="{614D5DC9-E132-4807-981A-73BC8BFD154B}" sibTransId="{870D7163-60A8-4D82-897E-E46A630C63C7}"/>
    <dgm:cxn modelId="{370A9DF7-AB6D-461E-8555-7125B9517BC5}" type="presOf" srcId="{F38384F5-08D2-4335-A313-3B983CA3BD41}" destId="{EAF13697-ACDD-4C35-A210-18D8271BBAD0}" srcOrd="0" destOrd="0" presId="urn:microsoft.com/office/officeart/2005/8/layout/process1"/>
    <dgm:cxn modelId="{460D1198-5F3B-4DCE-9579-C30DBAFB7B34}" type="presParOf" srcId="{BA844780-BB6C-4299-B034-603A6E5078AB}" destId="{EAF13697-ACDD-4C35-A210-18D8271BBAD0}" srcOrd="0" destOrd="0" presId="urn:microsoft.com/office/officeart/2005/8/layout/process1"/>
    <dgm:cxn modelId="{B4E9E476-4119-4FE3-A062-D5F6AF7947DE}" type="presParOf" srcId="{BA844780-BB6C-4299-B034-603A6E5078AB}" destId="{5E4DEDFA-2382-4A96-A265-68F2CABC1C64}" srcOrd="1" destOrd="0" presId="urn:microsoft.com/office/officeart/2005/8/layout/process1"/>
    <dgm:cxn modelId="{169887E5-E7E7-4713-8ABE-27E28092ADE2}" type="presParOf" srcId="{5E4DEDFA-2382-4A96-A265-68F2CABC1C64}" destId="{E82C1ADF-98FC-41F0-846F-BB1759D08604}" srcOrd="0" destOrd="0" presId="urn:microsoft.com/office/officeart/2005/8/layout/process1"/>
    <dgm:cxn modelId="{7C023B60-8593-4D2D-B5BF-0583E4825D98}" type="presParOf" srcId="{BA844780-BB6C-4299-B034-603A6E5078AB}" destId="{025CED06-25C2-4833-98AA-FBFE9EC2EEEF}" srcOrd="2" destOrd="0" presId="urn:microsoft.com/office/officeart/2005/8/layout/process1"/>
    <dgm:cxn modelId="{C2763B8A-21FB-4A79-8B8D-3768344B32B4}" type="presParOf" srcId="{BA844780-BB6C-4299-B034-603A6E5078AB}" destId="{0F2EBFB3-63C2-4641-B283-362DD169BA44}" srcOrd="3" destOrd="0" presId="urn:microsoft.com/office/officeart/2005/8/layout/process1"/>
    <dgm:cxn modelId="{567AB621-48DE-4C56-B9B0-9AA2CD6369B4}" type="presParOf" srcId="{0F2EBFB3-63C2-4641-B283-362DD169BA44}" destId="{72DD1625-6E5F-47EC-BFAD-815D54F56AA6}" srcOrd="0" destOrd="0" presId="urn:microsoft.com/office/officeart/2005/8/layout/process1"/>
    <dgm:cxn modelId="{5F9FC60C-ADCF-4887-A259-F1B3FBA67534}" type="presParOf" srcId="{BA844780-BB6C-4299-B034-603A6E5078AB}" destId="{B6139153-98E9-4D38-974C-8948C34DAD5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401CAE32-DAA9-432B-B779-3C8AAA21D1AE}"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8ABD017E-A2BC-40BF-A586-6E2AC95D7E67}" type="parTrans" cxnId="{30779654-942D-4A7B-8F0D-5FA0313C4098}">
      <dgm:prSet/>
      <dgm:spPr/>
      <dgm:t>
        <a:bodyPr/>
        <a:lstStyle/>
        <a:p>
          <a:endParaRPr lang="en-US"/>
        </a:p>
      </dgm:t>
    </dgm:pt>
    <dgm:pt modelId="{D9BADA10-E7C5-477E-9E8B-1B31BB3AC53C}">
      <dgm:prSet phldrT="[Text]" custT="1"/>
      <dgm:spPr/>
      <dgm:t>
        <a:bodyPr/>
        <a:lstStyle/>
        <a:p>
          <a:r>
            <a:rPr lang="en-US" sz="2000" b="1">
              <a:solidFill>
                <a:schemeClr val="bg2"/>
              </a:solidFill>
              <a:latin typeface="Batang" panose="02030600000101010101" pitchFamily="18" charset="-127"/>
              <a:ea typeface="Batang" panose="02030600000101010101" pitchFamily="18" charset="-127"/>
            </a:rPr>
            <a:t>Anywhere     if impact results</a:t>
          </a:r>
        </a:p>
      </dgm:t>
    </dgm:pt>
    <dgm:pt modelId="{A258334C-5F99-4C92-A243-37D17DDA9B22}" type="sibTrans" cxnId="{30779654-942D-4A7B-8F0D-5FA0313C4098}">
      <dgm:prSet/>
      <dgm:spPr/>
      <dgm:t>
        <a:bodyPr/>
        <a:lstStyle/>
        <a:p>
          <a:endParaRPr lang="en-US"/>
        </a:p>
      </dgm:t>
    </dgm:pt>
    <dgm:pt modelId="{61DDFCCB-8A01-4EB2-964D-05580ABC875B}" type="parTrans" cxnId="{88816D09-0ED5-4BD9-BD1C-56EB29BDE0BC}">
      <dgm:prSet/>
      <dgm:spPr/>
      <dgm:t>
        <a:bodyPr/>
        <a:lstStyle/>
        <a:p>
          <a:endParaRPr lang="en-US"/>
        </a:p>
      </dgm:t>
    </dgm:pt>
    <dgm:pt modelId="{ADB1B3D4-BA4C-449C-A1EB-C0893CA68416}">
      <dgm:prSet phldrT="[Text]" custT="1"/>
      <dgm:spPr>
        <a:solidFill>
          <a:schemeClr val="accent2">
            <a:lumMod val="60000"/>
            <a:lumOff val="40000"/>
          </a:schemeClr>
        </a:solidFill>
      </dgm:spPr>
      <dgm:t>
        <a:bodyPr/>
        <a:lstStyle/>
        <a:p>
          <a:r>
            <a:rPr lang="en-US" sz="2000" b="1">
              <a:latin typeface="Batang" panose="02030600000101010101" pitchFamily="18" charset="-127"/>
              <a:ea typeface="Batang" panose="02030600000101010101" pitchFamily="18" charset="-127"/>
            </a:rPr>
            <a:t>Programs/ Activities</a:t>
          </a:r>
        </a:p>
      </dgm:t>
    </dgm:pt>
    <dgm:pt modelId="{1268FEDE-9C03-417F-AFFD-EE87B292B741}" type="sibTrans" cxnId="{88816D09-0ED5-4BD9-BD1C-56EB29BDE0BC}">
      <dgm:prSet/>
      <dgm:spPr/>
      <dgm:t>
        <a:bodyPr/>
        <a:lstStyle/>
        <a:p>
          <a:endParaRPr lang="en-US"/>
        </a:p>
      </dgm:t>
    </dgm:pt>
    <dgm:pt modelId="{217F55E1-42E9-45D5-A7AB-39501C0E13C8}" type="parTrans" cxnId="{9414F65B-2015-446D-B853-0942E0967721}">
      <dgm:prSet/>
      <dgm:spPr/>
      <dgm:t>
        <a:bodyPr/>
        <a:lstStyle/>
        <a:p>
          <a:endParaRPr lang="en-US"/>
        </a:p>
      </dgm:t>
    </dgm:pt>
    <dgm:pt modelId="{FC7A2869-6457-42C7-8629-71F072D4D0B3}">
      <dgm:prSet phldrT="[Text]" custT="1"/>
      <dgm:spPr/>
      <dgm:t>
        <a:bodyPr/>
        <a:lstStyle/>
        <a:p>
          <a:r>
            <a:rPr lang="en-US" sz="2000" b="1">
              <a:latin typeface="Batang" panose="02030600000101010101" pitchFamily="18" charset="-127"/>
              <a:ea typeface="Batang" panose="02030600000101010101" pitchFamily="18" charset="-127"/>
            </a:rPr>
            <a:t>On Campus</a:t>
          </a:r>
        </a:p>
      </dgm:t>
    </dgm:pt>
    <dgm:pt modelId="{CF7261B3-6423-4C08-B1C2-943A04D266D4}" type="sibTrans" cxnId="{9414F65B-2015-446D-B853-0942E0967721}">
      <dgm:prSet/>
      <dgm:spPr/>
      <dgm:t>
        <a:bodyPr/>
        <a:lstStyle/>
        <a:p>
          <a:endParaRPr lang="en-US"/>
        </a:p>
      </dgm:t>
    </dgm:pt>
    <dgm:pt modelId="{B6770679-F69E-4BB5-AA36-526275D25A7A}" type="pres">
      <dgm:prSet presAssocID="{401CAE32-DAA9-432B-B779-3C8AAA21D1AE}" presName="Name0" presStyleCnt="0">
        <dgm:presLayoutVars>
          <dgm:chMax val="7"/>
          <dgm:resizeHandles val="exact"/>
        </dgm:presLayoutVars>
      </dgm:prSet>
      <dgm:spPr/>
    </dgm:pt>
    <dgm:pt modelId="{06159009-35AB-4A43-85A6-7EEE8D76C6E5}" type="pres">
      <dgm:prSet presAssocID="{401CAE32-DAA9-432B-B779-3C8AAA21D1AE}" presName="comp1" presStyleCnt="0"/>
      <dgm:spPr/>
    </dgm:pt>
    <dgm:pt modelId="{6D200441-1409-44D5-AC83-F1AE5A30AF8C}" type="pres">
      <dgm:prSet presAssocID="{401CAE32-DAA9-432B-B779-3C8AAA21D1AE}" presName="circle1" presStyleLbl="node1" presStyleIdx="0" presStyleCnt="3"/>
      <dgm:spPr/>
    </dgm:pt>
    <dgm:pt modelId="{734EC919-5D2A-4F3A-BEA0-D63D3D8C2425}" type="pres">
      <dgm:prSet presAssocID="{401CAE32-DAA9-432B-B779-3C8AAA21D1AE}" presName="c1text" presStyleLbl="node1" presStyleIdx="0" presStyleCnt="3">
        <dgm:presLayoutVars>
          <dgm:bulletEnabled val="1"/>
        </dgm:presLayoutVars>
      </dgm:prSet>
      <dgm:spPr/>
    </dgm:pt>
    <dgm:pt modelId="{42CE48C9-BD5E-4CCD-9C95-29A6D585CB04}" type="pres">
      <dgm:prSet presAssocID="{401CAE32-DAA9-432B-B779-3C8AAA21D1AE}" presName="comp2" presStyleCnt="0"/>
      <dgm:spPr/>
    </dgm:pt>
    <dgm:pt modelId="{E1599332-B301-443A-8E02-1378EEF09AC1}" type="pres">
      <dgm:prSet presAssocID="{401CAE32-DAA9-432B-B779-3C8AAA21D1AE}" presName="circle2" presStyleLbl="node1" presStyleIdx="1" presStyleCnt="3"/>
      <dgm:spPr/>
    </dgm:pt>
    <dgm:pt modelId="{9B04CEDA-9C91-40E4-88FD-73E722EE033E}" type="pres">
      <dgm:prSet presAssocID="{401CAE32-DAA9-432B-B779-3C8AAA21D1AE}" presName="c2text" presStyleLbl="node1" presStyleIdx="1" presStyleCnt="3">
        <dgm:presLayoutVars>
          <dgm:bulletEnabled val="1"/>
        </dgm:presLayoutVars>
      </dgm:prSet>
      <dgm:spPr/>
    </dgm:pt>
    <dgm:pt modelId="{9ED0453D-ABCA-4AA4-A600-031D32273902}" type="pres">
      <dgm:prSet presAssocID="{401CAE32-DAA9-432B-B779-3C8AAA21D1AE}" presName="comp3" presStyleCnt="0"/>
      <dgm:spPr/>
    </dgm:pt>
    <dgm:pt modelId="{D64BD7C4-1A27-443F-9415-796E38D2B073}" type="pres">
      <dgm:prSet presAssocID="{401CAE32-DAA9-432B-B779-3C8AAA21D1AE}" presName="circle3" presStyleLbl="node1" presStyleIdx="2" presStyleCnt="3"/>
      <dgm:spPr/>
    </dgm:pt>
    <dgm:pt modelId="{1AA0C0EA-37F3-4A96-A9D7-4F9A8932CF2D}" type="pres">
      <dgm:prSet presAssocID="{401CAE32-DAA9-432B-B779-3C8AAA21D1AE}" presName="c3text" presStyleLbl="node1" presStyleIdx="2" presStyleCnt="3">
        <dgm:presLayoutVars>
          <dgm:bulletEnabled val="1"/>
        </dgm:presLayoutVars>
      </dgm:prSet>
      <dgm:spPr/>
    </dgm:pt>
  </dgm:ptLst>
  <dgm:cxnLst>
    <dgm:cxn modelId="{88816D09-0ED5-4BD9-BD1C-56EB29BDE0BC}" srcId="{401CAE32-DAA9-432B-B779-3C8AAA21D1AE}" destId="{ADB1B3D4-BA4C-449C-A1EB-C0893CA68416}" srcOrd="1" destOrd="0" parTransId="{61DDFCCB-8A01-4EB2-964D-05580ABC875B}" sibTransId="{1268FEDE-9C03-417F-AFFD-EE87B292B741}"/>
    <dgm:cxn modelId="{3A2AC330-4429-4E00-9C47-C5C23804A8BA}" type="presOf" srcId="{ADB1B3D4-BA4C-449C-A1EB-C0893CA68416}" destId="{E1599332-B301-443A-8E02-1378EEF09AC1}" srcOrd="0" destOrd="0" presId="urn:microsoft.com/office/officeart/2005/8/layout/venn2"/>
    <dgm:cxn modelId="{9414F65B-2015-446D-B853-0942E0967721}" srcId="{401CAE32-DAA9-432B-B779-3C8AAA21D1AE}" destId="{FC7A2869-6457-42C7-8629-71F072D4D0B3}" srcOrd="2" destOrd="0" parTransId="{217F55E1-42E9-45D5-A7AB-39501C0E13C8}" sibTransId="{CF7261B3-6423-4C08-B1C2-943A04D266D4}"/>
    <dgm:cxn modelId="{30779654-942D-4A7B-8F0D-5FA0313C4098}" srcId="{401CAE32-DAA9-432B-B779-3C8AAA21D1AE}" destId="{D9BADA10-E7C5-477E-9E8B-1B31BB3AC53C}" srcOrd="0" destOrd="0" parTransId="{8ABD017E-A2BC-40BF-A586-6E2AC95D7E67}" sibTransId="{A258334C-5F99-4C92-A243-37D17DDA9B22}"/>
    <dgm:cxn modelId="{979CDE96-8417-44B1-B7E2-4F6D49E23E17}" type="presOf" srcId="{FC7A2869-6457-42C7-8629-71F072D4D0B3}" destId="{1AA0C0EA-37F3-4A96-A9D7-4F9A8932CF2D}" srcOrd="1" destOrd="0" presId="urn:microsoft.com/office/officeart/2005/8/layout/venn2"/>
    <dgm:cxn modelId="{7DE914B8-8E21-4536-B2CF-BFD20AF66F2D}" type="presOf" srcId="{ADB1B3D4-BA4C-449C-A1EB-C0893CA68416}" destId="{9B04CEDA-9C91-40E4-88FD-73E722EE033E}" srcOrd="1" destOrd="0" presId="urn:microsoft.com/office/officeart/2005/8/layout/venn2"/>
    <dgm:cxn modelId="{E80F20CE-2B9A-4903-9CD6-9722ED6B6B51}" type="presOf" srcId="{D9BADA10-E7C5-477E-9E8B-1B31BB3AC53C}" destId="{734EC919-5D2A-4F3A-BEA0-D63D3D8C2425}" srcOrd="1" destOrd="0" presId="urn:microsoft.com/office/officeart/2005/8/layout/venn2"/>
    <dgm:cxn modelId="{83F0B8E3-B37D-4A11-AA1E-4AC2745B022E}" type="presOf" srcId="{401CAE32-DAA9-432B-B779-3C8AAA21D1AE}" destId="{B6770679-F69E-4BB5-AA36-526275D25A7A}" srcOrd="0" destOrd="0" presId="urn:microsoft.com/office/officeart/2005/8/layout/venn2"/>
    <dgm:cxn modelId="{FCD529F8-6448-4235-A136-ACF6049D54D0}" type="presOf" srcId="{D9BADA10-E7C5-477E-9E8B-1B31BB3AC53C}" destId="{6D200441-1409-44D5-AC83-F1AE5A30AF8C}" srcOrd="0" destOrd="0" presId="urn:microsoft.com/office/officeart/2005/8/layout/venn2"/>
    <dgm:cxn modelId="{1C218FFD-409F-4D49-BAC5-0A11104B6A17}" type="presOf" srcId="{FC7A2869-6457-42C7-8629-71F072D4D0B3}" destId="{D64BD7C4-1A27-443F-9415-796E38D2B073}" srcOrd="0" destOrd="0" presId="urn:microsoft.com/office/officeart/2005/8/layout/venn2"/>
    <dgm:cxn modelId="{E97EAFBF-D7BE-485B-B180-DBC5A4FF0DCF}" type="presParOf" srcId="{B6770679-F69E-4BB5-AA36-526275D25A7A}" destId="{06159009-35AB-4A43-85A6-7EEE8D76C6E5}" srcOrd="0" destOrd="0" presId="urn:microsoft.com/office/officeart/2005/8/layout/venn2"/>
    <dgm:cxn modelId="{08818595-6BEE-4A17-817A-05810DB7476C}" type="presParOf" srcId="{06159009-35AB-4A43-85A6-7EEE8D76C6E5}" destId="{6D200441-1409-44D5-AC83-F1AE5A30AF8C}" srcOrd="0" destOrd="0" presId="urn:microsoft.com/office/officeart/2005/8/layout/venn2"/>
    <dgm:cxn modelId="{720A1129-0ABB-439F-AD69-4C311407D699}" type="presParOf" srcId="{06159009-35AB-4A43-85A6-7EEE8D76C6E5}" destId="{734EC919-5D2A-4F3A-BEA0-D63D3D8C2425}" srcOrd="1" destOrd="0" presId="urn:microsoft.com/office/officeart/2005/8/layout/venn2"/>
    <dgm:cxn modelId="{2EA7AECB-FF0B-4B87-B0EC-261C0D654CFF}" type="presParOf" srcId="{B6770679-F69E-4BB5-AA36-526275D25A7A}" destId="{42CE48C9-BD5E-4CCD-9C95-29A6D585CB04}" srcOrd="1" destOrd="0" presId="urn:microsoft.com/office/officeart/2005/8/layout/venn2"/>
    <dgm:cxn modelId="{F7B168F4-4F6E-4499-990C-297A43D93424}" type="presParOf" srcId="{42CE48C9-BD5E-4CCD-9C95-29A6D585CB04}" destId="{E1599332-B301-443A-8E02-1378EEF09AC1}" srcOrd="0" destOrd="0" presId="urn:microsoft.com/office/officeart/2005/8/layout/venn2"/>
    <dgm:cxn modelId="{6F9DC799-9248-4E02-BF05-782C516B4334}" type="presParOf" srcId="{42CE48C9-BD5E-4CCD-9C95-29A6D585CB04}" destId="{9B04CEDA-9C91-40E4-88FD-73E722EE033E}" srcOrd="1" destOrd="0" presId="urn:microsoft.com/office/officeart/2005/8/layout/venn2"/>
    <dgm:cxn modelId="{1509FF3F-E483-44D5-8299-2C5650486162}" type="presParOf" srcId="{B6770679-F69E-4BB5-AA36-526275D25A7A}" destId="{9ED0453D-ABCA-4AA4-A600-031D32273902}" srcOrd="2" destOrd="0" presId="urn:microsoft.com/office/officeart/2005/8/layout/venn2"/>
    <dgm:cxn modelId="{DBB5496B-CFE7-4000-8D58-86D02CA51624}" type="presParOf" srcId="{9ED0453D-ABCA-4AA4-A600-031D32273902}" destId="{D64BD7C4-1A27-443F-9415-796E38D2B073}" srcOrd="0" destOrd="0" presId="urn:microsoft.com/office/officeart/2005/8/layout/venn2"/>
    <dgm:cxn modelId="{4956C60E-660F-49BB-A7B6-D385C192511A}" type="presParOf" srcId="{9ED0453D-ABCA-4AA4-A600-031D32273902}" destId="{1AA0C0EA-37F3-4A96-A9D7-4F9A8932CF2D}"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401CAE32-DAA9-432B-B779-3C8AAA21D1AE}"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61DDFCCB-8A01-4EB2-964D-05580ABC875B}" type="parTrans" cxnId="{F56FD744-EAEA-445E-9D64-8FABA18F2633}">
      <dgm:prSet/>
      <dgm:spPr/>
      <dgm:t>
        <a:bodyPr/>
        <a:lstStyle/>
        <a:p>
          <a:endParaRPr lang="en-US"/>
        </a:p>
      </dgm:t>
    </dgm:pt>
    <dgm:pt modelId="{ADB1B3D4-BA4C-449C-A1EB-C0893CA68416}">
      <dgm:prSet phldrT="[Text]" custT="1"/>
      <dgm:spPr>
        <a:solidFill>
          <a:schemeClr val="accent2">
            <a:lumMod val="60000"/>
            <a:lumOff val="40000"/>
          </a:schemeClr>
        </a:solidFill>
      </dgm:spPr>
      <dgm:t>
        <a:bodyPr/>
        <a:lstStyle/>
        <a:p>
          <a:r>
            <a:rPr lang="en-US" sz="2000" b="1">
              <a:latin typeface="Batang" panose="02030600000101010101" pitchFamily="18" charset="-127"/>
              <a:ea typeface="Batang" panose="02030600000101010101" pitchFamily="18" charset="-127"/>
            </a:rPr>
            <a:t>Programs/ Activities</a:t>
          </a:r>
        </a:p>
      </dgm:t>
    </dgm:pt>
    <dgm:pt modelId="{1268FEDE-9C03-417F-AFFD-EE87B292B741}" type="sibTrans" cxnId="{F56FD744-EAEA-445E-9D64-8FABA18F2633}">
      <dgm:prSet/>
      <dgm:spPr/>
      <dgm:t>
        <a:bodyPr/>
        <a:lstStyle/>
        <a:p>
          <a:endParaRPr lang="en-US"/>
        </a:p>
      </dgm:t>
    </dgm:pt>
    <dgm:pt modelId="{217F55E1-42E9-45D5-A7AB-39501C0E13C8}" type="parTrans" cxnId="{824D2787-C464-405A-AEB7-F2C54D308D70}">
      <dgm:prSet/>
      <dgm:spPr/>
      <dgm:t>
        <a:bodyPr/>
        <a:lstStyle/>
        <a:p>
          <a:endParaRPr lang="en-US"/>
        </a:p>
      </dgm:t>
    </dgm:pt>
    <dgm:pt modelId="{FC7A2869-6457-42C7-8629-71F072D4D0B3}">
      <dgm:prSet phldrT="[Text]" custT="1"/>
      <dgm:spPr>
        <a:solidFill>
          <a:schemeClr val="accent6">
            <a:lumMod val="60000"/>
            <a:lumOff val="40000"/>
          </a:schemeClr>
        </a:solidFill>
      </dgm:spPr>
      <dgm:t>
        <a:bodyPr/>
        <a:lstStyle/>
        <a:p>
          <a:r>
            <a:rPr lang="en-US" sz="2000" b="1">
              <a:latin typeface="Batang" panose="02030600000101010101" pitchFamily="18" charset="-127"/>
              <a:ea typeface="Batang" panose="02030600000101010101" pitchFamily="18" charset="-127"/>
            </a:rPr>
            <a:t>On Campus</a:t>
          </a:r>
        </a:p>
      </dgm:t>
    </dgm:pt>
    <dgm:pt modelId="{CF7261B3-6423-4C08-B1C2-943A04D266D4}" type="sibTrans" cxnId="{824D2787-C464-405A-AEB7-F2C54D308D70}">
      <dgm:prSet/>
      <dgm:spPr/>
      <dgm:t>
        <a:bodyPr/>
        <a:lstStyle/>
        <a:p>
          <a:endParaRPr lang="en-US"/>
        </a:p>
      </dgm:t>
    </dgm:pt>
    <dgm:pt modelId="{B6770679-F69E-4BB5-AA36-526275D25A7A}" type="pres">
      <dgm:prSet presAssocID="{401CAE32-DAA9-432B-B779-3C8AAA21D1AE}" presName="Name0" presStyleCnt="0">
        <dgm:presLayoutVars>
          <dgm:chMax val="7"/>
          <dgm:resizeHandles val="exact"/>
        </dgm:presLayoutVars>
      </dgm:prSet>
      <dgm:spPr/>
    </dgm:pt>
    <dgm:pt modelId="{06159009-35AB-4A43-85A6-7EEE8D76C6E5}" type="pres">
      <dgm:prSet presAssocID="{401CAE32-DAA9-432B-B779-3C8AAA21D1AE}" presName="comp1" presStyleCnt="0"/>
      <dgm:spPr/>
    </dgm:pt>
    <dgm:pt modelId="{6D200441-1409-44D5-AC83-F1AE5A30AF8C}" type="pres">
      <dgm:prSet presAssocID="{401CAE32-DAA9-432B-B779-3C8AAA21D1AE}" presName="circle1" presStyleLbl="node1" presStyleIdx="0" presStyleCnt="2" custLinFactNeighborX="20036" custLinFactNeighborY="3371"/>
      <dgm:spPr/>
    </dgm:pt>
    <dgm:pt modelId="{734EC919-5D2A-4F3A-BEA0-D63D3D8C2425}" type="pres">
      <dgm:prSet presAssocID="{401CAE32-DAA9-432B-B779-3C8AAA21D1AE}" presName="c1text" presStyleLbl="node1" presStyleIdx="0" presStyleCnt="2">
        <dgm:presLayoutVars>
          <dgm:bulletEnabled val="1"/>
        </dgm:presLayoutVars>
      </dgm:prSet>
      <dgm:spPr/>
    </dgm:pt>
    <dgm:pt modelId="{42CE48C9-BD5E-4CCD-9C95-29A6D585CB04}" type="pres">
      <dgm:prSet presAssocID="{401CAE32-DAA9-432B-B779-3C8AAA21D1AE}" presName="comp2" presStyleCnt="0"/>
      <dgm:spPr/>
    </dgm:pt>
    <dgm:pt modelId="{E1599332-B301-443A-8E02-1378EEF09AC1}" type="pres">
      <dgm:prSet presAssocID="{401CAE32-DAA9-432B-B779-3C8AAA21D1AE}" presName="circle2" presStyleLbl="node1" presStyleIdx="1" presStyleCnt="2" custScaleX="82219" custScaleY="80345" custLinFactNeighborX="26715" custLinFactNeighborY="10943"/>
      <dgm:spPr/>
    </dgm:pt>
    <dgm:pt modelId="{9B04CEDA-9C91-40E4-88FD-73E722EE033E}" type="pres">
      <dgm:prSet presAssocID="{401CAE32-DAA9-432B-B779-3C8AAA21D1AE}" presName="c2text" presStyleLbl="node1" presStyleIdx="1" presStyleCnt="2">
        <dgm:presLayoutVars>
          <dgm:bulletEnabled val="1"/>
        </dgm:presLayoutVars>
      </dgm:prSet>
      <dgm:spPr/>
    </dgm:pt>
  </dgm:ptLst>
  <dgm:cxnLst>
    <dgm:cxn modelId="{0DBB901A-E60B-48E7-84A5-473233D40D12}" type="presOf" srcId="{ADB1B3D4-BA4C-449C-A1EB-C0893CA68416}" destId="{734EC919-5D2A-4F3A-BEA0-D63D3D8C2425}" srcOrd="1" destOrd="0" presId="urn:microsoft.com/office/officeart/2005/8/layout/venn2"/>
    <dgm:cxn modelId="{F6D1B91F-256E-47D9-B591-D901AA0E04E7}" type="presOf" srcId="{ADB1B3D4-BA4C-449C-A1EB-C0893CA68416}" destId="{6D200441-1409-44D5-AC83-F1AE5A30AF8C}" srcOrd="0" destOrd="0" presId="urn:microsoft.com/office/officeart/2005/8/layout/venn2"/>
    <dgm:cxn modelId="{60128935-D6D4-46C6-9F69-502BAA0E2615}" type="presOf" srcId="{FC7A2869-6457-42C7-8629-71F072D4D0B3}" destId="{E1599332-B301-443A-8E02-1378EEF09AC1}" srcOrd="0" destOrd="0" presId="urn:microsoft.com/office/officeart/2005/8/layout/venn2"/>
    <dgm:cxn modelId="{F56FD744-EAEA-445E-9D64-8FABA18F2633}" srcId="{401CAE32-DAA9-432B-B779-3C8AAA21D1AE}" destId="{ADB1B3D4-BA4C-449C-A1EB-C0893CA68416}" srcOrd="0" destOrd="0" parTransId="{61DDFCCB-8A01-4EB2-964D-05580ABC875B}" sibTransId="{1268FEDE-9C03-417F-AFFD-EE87B292B741}"/>
    <dgm:cxn modelId="{824D2787-C464-405A-AEB7-F2C54D308D70}" srcId="{401CAE32-DAA9-432B-B779-3C8AAA21D1AE}" destId="{FC7A2869-6457-42C7-8629-71F072D4D0B3}" srcOrd="1" destOrd="0" parTransId="{217F55E1-42E9-45D5-A7AB-39501C0E13C8}" sibTransId="{CF7261B3-6423-4C08-B1C2-943A04D266D4}"/>
    <dgm:cxn modelId="{6A98C79A-66E2-4FA8-AB13-05A558587FF2}" type="presOf" srcId="{401CAE32-DAA9-432B-B779-3C8AAA21D1AE}" destId="{B6770679-F69E-4BB5-AA36-526275D25A7A}" srcOrd="0" destOrd="0" presId="urn:microsoft.com/office/officeart/2005/8/layout/venn2"/>
    <dgm:cxn modelId="{75B6B2BC-9287-4CB9-AE29-0CFCAB78CE4F}" type="presOf" srcId="{FC7A2869-6457-42C7-8629-71F072D4D0B3}" destId="{9B04CEDA-9C91-40E4-88FD-73E722EE033E}" srcOrd="1" destOrd="0" presId="urn:microsoft.com/office/officeart/2005/8/layout/venn2"/>
    <dgm:cxn modelId="{9E5A7E11-EF20-4573-9615-91D7BA3E55FD}" type="presParOf" srcId="{B6770679-F69E-4BB5-AA36-526275D25A7A}" destId="{06159009-35AB-4A43-85A6-7EEE8D76C6E5}" srcOrd="0" destOrd="0" presId="urn:microsoft.com/office/officeart/2005/8/layout/venn2"/>
    <dgm:cxn modelId="{AA41FB4B-F7EE-4C9F-A416-5FE188ECAC22}" type="presParOf" srcId="{06159009-35AB-4A43-85A6-7EEE8D76C6E5}" destId="{6D200441-1409-44D5-AC83-F1AE5A30AF8C}" srcOrd="0" destOrd="0" presId="urn:microsoft.com/office/officeart/2005/8/layout/venn2"/>
    <dgm:cxn modelId="{67AD6C51-7689-4D99-9183-58E3FC11ABAA}" type="presParOf" srcId="{06159009-35AB-4A43-85A6-7EEE8D76C6E5}" destId="{734EC919-5D2A-4F3A-BEA0-D63D3D8C2425}" srcOrd="1" destOrd="0" presId="urn:microsoft.com/office/officeart/2005/8/layout/venn2"/>
    <dgm:cxn modelId="{78568C5B-2240-457E-97AB-A40FEE268BAD}" type="presParOf" srcId="{B6770679-F69E-4BB5-AA36-526275D25A7A}" destId="{42CE48C9-BD5E-4CCD-9C95-29A6D585CB04}" srcOrd="1" destOrd="0" presId="urn:microsoft.com/office/officeart/2005/8/layout/venn2"/>
    <dgm:cxn modelId="{167D9F44-534A-469F-8B48-5057B1AC8E2A}" type="presParOf" srcId="{42CE48C9-BD5E-4CCD-9C95-29A6D585CB04}" destId="{E1599332-B301-443A-8E02-1378EEF09AC1}" srcOrd="0" destOrd="0" presId="urn:microsoft.com/office/officeart/2005/8/layout/venn2"/>
    <dgm:cxn modelId="{BEA2CD3D-3792-406B-96F1-A040A9D25C56}" type="presParOf" srcId="{42CE48C9-BD5E-4CCD-9C95-29A6D585CB04}" destId="{9B04CEDA-9C91-40E4-88FD-73E722EE033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83CED031-1CC5-4951-A6E0-482A4182CA9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a:p>
      </dgm:t>
    </dgm:pt>
    <dgm:pt modelId="{614D5DC9-E132-4807-981A-73BC8BFD154B}" type="parTrans" cxnId="{4D5249C3-F82C-4888-83C8-9A2BAC061997}">
      <dgm:prSet/>
      <dgm:spPr/>
      <dgm:t>
        <a:bodyPr/>
        <a:lstStyle/>
        <a:p>
          <a:endParaRPr lang="en-US"/>
        </a:p>
      </dgm:t>
    </dgm:pt>
    <dgm:pt modelId="{F38384F5-08D2-4335-A313-3B983CA3BD41}">
      <dgm:prSet phldrT="[Text]"/>
      <dgm:spPr>
        <a:solidFill>
          <a:schemeClr val="accent1">
            <a:lumMod val="50000"/>
          </a:schemeClr>
        </a:solidFill>
      </dgm:spPr>
      <dgm:t>
        <a:bodyPr/>
        <a:lstStyle/>
        <a:p>
          <a:r>
            <a:rPr lang="en-US"/>
            <a:t>WHO</a:t>
          </a:r>
        </a:p>
        <a:p>
          <a:r>
            <a:rPr lang="en-US"/>
            <a:t> (person in the US)</a:t>
          </a:r>
        </a:p>
      </dgm:t>
    </dgm:pt>
    <dgm:pt modelId="{870D7163-60A8-4D82-897E-E46A630C63C7}" type="sibTrans" cxnId="{4D5249C3-F82C-4888-83C8-9A2BAC061997}">
      <dgm:prSet/>
      <dgm:spPr/>
      <dgm:t>
        <a:bodyPr/>
        <a:lstStyle/>
        <a:p>
          <a:endParaRPr lang="en-US"/>
        </a:p>
      </dgm:t>
    </dgm:pt>
    <dgm:pt modelId="{E4279FF4-DC76-425F-9B8D-051BD611879F}" type="parTrans" cxnId="{11EE4D9B-4B70-445A-BAB2-0ED1A57FE29C}">
      <dgm:prSet/>
      <dgm:spPr/>
      <dgm:t>
        <a:bodyPr/>
        <a:lstStyle/>
        <a:p>
          <a:endParaRPr lang="en-US"/>
        </a:p>
      </dgm:t>
    </dgm:pt>
    <dgm:pt modelId="{70F676F2-9A76-4631-8EF3-4A525C19AFF7}">
      <dgm:prSet phldrT="[Text]"/>
      <dgm:spPr>
        <a:solidFill>
          <a:schemeClr val="accent1">
            <a:lumMod val="50000"/>
          </a:schemeClr>
        </a:solidFill>
      </dgm:spPr>
      <dgm:t>
        <a:bodyPr/>
        <a:lstStyle/>
        <a:p>
          <a:r>
            <a:rPr lang="en-US"/>
            <a:t> WHERE </a:t>
          </a:r>
        </a:p>
        <a:p>
          <a:r>
            <a:rPr lang="en-US"/>
            <a:t>(in school program)</a:t>
          </a:r>
        </a:p>
      </dgm:t>
    </dgm:pt>
    <dgm:pt modelId="{0B79357D-415E-48B1-8549-91D69A495CCE}" type="sibTrans" cxnId="{11EE4D9B-4B70-445A-BAB2-0ED1A57FE29C}">
      <dgm:prSet/>
      <dgm:spPr/>
      <dgm:t>
        <a:bodyPr/>
        <a:lstStyle/>
        <a:p>
          <a:endParaRPr lang="en-US"/>
        </a:p>
      </dgm:t>
    </dgm:pt>
    <dgm:pt modelId="{404CEC0E-2184-4BE6-B73E-631EBA523687}" type="parTrans" cxnId="{5655A85D-A247-481B-8392-70FD0C40B9E1}">
      <dgm:prSet/>
      <dgm:spPr/>
      <dgm:t>
        <a:bodyPr/>
        <a:lstStyle/>
        <a:p>
          <a:endParaRPr lang="en-US"/>
        </a:p>
      </dgm:t>
    </dgm:pt>
    <dgm:pt modelId="{1B2FB030-1CF3-4A8D-82EC-F6ED56E6743B}">
      <dgm:prSet phldrT="[Text]"/>
      <dgm:spPr/>
      <dgm:t>
        <a:bodyPr/>
        <a:lstStyle/>
        <a:p>
          <a:r>
            <a:rPr lang="en-US"/>
            <a:t>    </a:t>
          </a:r>
        </a:p>
      </dgm:t>
    </dgm:pt>
    <dgm:pt modelId="{AA95B11E-9F0C-49B5-A983-7FDD15B0809F}" type="sibTrans" cxnId="{5655A85D-A247-481B-8392-70FD0C40B9E1}">
      <dgm:prSet/>
      <dgm:spPr/>
      <dgm:t>
        <a:bodyPr/>
        <a:lstStyle/>
        <a:p>
          <a:endParaRPr lang="en-US"/>
        </a:p>
      </dgm:t>
    </dgm:pt>
    <dgm:pt modelId="{BA844780-BB6C-4299-B034-603A6E5078AB}" type="pres">
      <dgm:prSet presAssocID="{83CED031-1CC5-4951-A6E0-482A4182CA90}" presName="Name0" presStyleCnt="0">
        <dgm:presLayoutVars>
          <dgm:dir/>
          <dgm:resizeHandles val="exact"/>
        </dgm:presLayoutVars>
      </dgm:prSet>
      <dgm:spPr/>
    </dgm:pt>
    <dgm:pt modelId="{EAF13697-ACDD-4C35-A210-18D8271BBAD0}" type="pres">
      <dgm:prSet presAssocID="{F38384F5-08D2-4335-A313-3B983CA3BD41}" presName="node" presStyleLbl="node1" presStyleIdx="0" presStyleCnt="3">
        <dgm:presLayoutVars>
          <dgm:bulletEnabled val="1"/>
        </dgm:presLayoutVars>
      </dgm:prSet>
      <dgm:spPr/>
    </dgm:pt>
    <dgm:pt modelId="{5E4DEDFA-2382-4A96-A265-68F2CABC1C64}" type="pres">
      <dgm:prSet presAssocID="{870D7163-60A8-4D82-897E-E46A630C63C7}" presName="sibTrans" presStyleLbl="sibTrans2D1" presStyleIdx="0" presStyleCnt="2"/>
      <dgm:spPr/>
    </dgm:pt>
    <dgm:pt modelId="{E82C1ADF-98FC-41F0-846F-BB1759D08604}" type="pres">
      <dgm:prSet presAssocID="{870D7163-60A8-4D82-897E-E46A630C63C7}" presName="connectorText" presStyleLbl="sibTrans2D1" presStyleIdx="0" presStyleCnt="2"/>
      <dgm:spPr/>
    </dgm:pt>
    <dgm:pt modelId="{025CED06-25C2-4833-98AA-FBFE9EC2EEEF}" type="pres">
      <dgm:prSet presAssocID="{70F676F2-9A76-4631-8EF3-4A525C19AFF7}" presName="node" presStyleLbl="node1" presStyleIdx="1" presStyleCnt="3" custLinFactNeighborX="-2699" custLinFactNeighborY="2698">
        <dgm:presLayoutVars>
          <dgm:bulletEnabled val="1"/>
        </dgm:presLayoutVars>
      </dgm:prSet>
      <dgm:spPr/>
    </dgm:pt>
    <dgm:pt modelId="{0F2EBFB3-63C2-4641-B283-362DD169BA44}" type="pres">
      <dgm:prSet presAssocID="{0B79357D-415E-48B1-8549-91D69A495CCE}" presName="sibTrans" presStyleLbl="sibTrans2D1" presStyleIdx="1" presStyleCnt="2"/>
      <dgm:spPr/>
    </dgm:pt>
    <dgm:pt modelId="{72DD1625-6E5F-47EC-BFAD-815D54F56AA6}" type="pres">
      <dgm:prSet presAssocID="{0B79357D-415E-48B1-8549-91D69A495CCE}" presName="connectorText" presStyleLbl="sibTrans2D1" presStyleIdx="1" presStyleCnt="2"/>
      <dgm:spPr/>
    </dgm:pt>
    <dgm:pt modelId="{B6139153-98E9-4D38-974C-8948C34DAD5A}" type="pres">
      <dgm:prSet presAssocID="{1B2FB030-1CF3-4A8D-82EC-F6ED56E6743B}" presName="node" presStyleLbl="node1" presStyleIdx="2" presStyleCnt="3">
        <dgm:presLayoutVars>
          <dgm:bulletEnabled val="1"/>
        </dgm:presLayoutVars>
      </dgm:prSet>
      <dgm:spPr/>
    </dgm:pt>
  </dgm:ptLst>
  <dgm:cxnLst>
    <dgm:cxn modelId="{5655A85D-A247-481B-8392-70FD0C40B9E1}" srcId="{83CED031-1CC5-4951-A6E0-482A4182CA90}" destId="{1B2FB030-1CF3-4A8D-82EC-F6ED56E6743B}" srcOrd="2" destOrd="0" parTransId="{404CEC0E-2184-4BE6-B73E-631EBA523687}" sibTransId="{AA95B11E-9F0C-49B5-A983-7FDD15B0809F}"/>
    <dgm:cxn modelId="{385FE245-211F-4311-8985-D41328E889F6}" type="presOf" srcId="{1B2FB030-1CF3-4A8D-82EC-F6ED56E6743B}" destId="{B6139153-98E9-4D38-974C-8948C34DAD5A}" srcOrd="0" destOrd="0" presId="urn:microsoft.com/office/officeart/2005/8/layout/process1"/>
    <dgm:cxn modelId="{714BFE47-9303-439C-90D0-94D62B629F95}" type="presOf" srcId="{F38384F5-08D2-4335-A313-3B983CA3BD41}" destId="{EAF13697-ACDD-4C35-A210-18D8271BBAD0}" srcOrd="0" destOrd="0" presId="urn:microsoft.com/office/officeart/2005/8/layout/process1"/>
    <dgm:cxn modelId="{C5A2756B-2FEB-4F17-9E9A-48D175B54FA6}" type="presOf" srcId="{0B79357D-415E-48B1-8549-91D69A495CCE}" destId="{0F2EBFB3-63C2-4641-B283-362DD169BA44}" srcOrd="0" destOrd="0" presId="urn:microsoft.com/office/officeart/2005/8/layout/process1"/>
    <dgm:cxn modelId="{2920AA70-B67F-4E44-B858-444A3939BFC0}" type="presOf" srcId="{0B79357D-415E-48B1-8549-91D69A495CCE}" destId="{72DD1625-6E5F-47EC-BFAD-815D54F56AA6}" srcOrd="1" destOrd="0" presId="urn:microsoft.com/office/officeart/2005/8/layout/process1"/>
    <dgm:cxn modelId="{30E1717D-C5D5-4D0F-B211-DA779E8CD23F}" type="presOf" srcId="{83CED031-1CC5-4951-A6E0-482A4182CA90}" destId="{BA844780-BB6C-4299-B034-603A6E5078AB}" srcOrd="0" destOrd="0" presId="urn:microsoft.com/office/officeart/2005/8/layout/process1"/>
    <dgm:cxn modelId="{664CBE80-180F-4AD8-B8C5-0B5E235918BA}" type="presOf" srcId="{70F676F2-9A76-4631-8EF3-4A525C19AFF7}" destId="{025CED06-25C2-4833-98AA-FBFE9EC2EEEF}" srcOrd="0" destOrd="0" presId="urn:microsoft.com/office/officeart/2005/8/layout/process1"/>
    <dgm:cxn modelId="{DA541F85-085D-416E-8641-684C26D0766D}" type="presOf" srcId="{870D7163-60A8-4D82-897E-E46A630C63C7}" destId="{E82C1ADF-98FC-41F0-846F-BB1759D08604}" srcOrd="1" destOrd="0" presId="urn:microsoft.com/office/officeart/2005/8/layout/process1"/>
    <dgm:cxn modelId="{11EE4D9B-4B70-445A-BAB2-0ED1A57FE29C}" srcId="{83CED031-1CC5-4951-A6E0-482A4182CA90}" destId="{70F676F2-9A76-4631-8EF3-4A525C19AFF7}" srcOrd="1" destOrd="0" parTransId="{E4279FF4-DC76-425F-9B8D-051BD611879F}" sibTransId="{0B79357D-415E-48B1-8549-91D69A495CCE}"/>
    <dgm:cxn modelId="{3157E2B9-F315-4E71-990D-42CAFE331814}" type="presOf" srcId="{870D7163-60A8-4D82-897E-E46A630C63C7}" destId="{5E4DEDFA-2382-4A96-A265-68F2CABC1C64}" srcOrd="0" destOrd="0" presId="urn:microsoft.com/office/officeart/2005/8/layout/process1"/>
    <dgm:cxn modelId="{4D5249C3-F82C-4888-83C8-9A2BAC061997}" srcId="{83CED031-1CC5-4951-A6E0-482A4182CA90}" destId="{F38384F5-08D2-4335-A313-3B983CA3BD41}" srcOrd="0" destOrd="0" parTransId="{614D5DC9-E132-4807-981A-73BC8BFD154B}" sibTransId="{870D7163-60A8-4D82-897E-E46A630C63C7}"/>
    <dgm:cxn modelId="{4B56B32E-C48F-4F48-BF78-CEF9E118472E}" type="presParOf" srcId="{BA844780-BB6C-4299-B034-603A6E5078AB}" destId="{EAF13697-ACDD-4C35-A210-18D8271BBAD0}" srcOrd="0" destOrd="0" presId="urn:microsoft.com/office/officeart/2005/8/layout/process1"/>
    <dgm:cxn modelId="{4F658496-9BEE-40A2-ABAC-F04B7B7C6ECD}" type="presParOf" srcId="{BA844780-BB6C-4299-B034-603A6E5078AB}" destId="{5E4DEDFA-2382-4A96-A265-68F2CABC1C64}" srcOrd="1" destOrd="0" presId="urn:microsoft.com/office/officeart/2005/8/layout/process1"/>
    <dgm:cxn modelId="{470E1F98-2FEB-46F1-B460-D362ACF08577}" type="presParOf" srcId="{5E4DEDFA-2382-4A96-A265-68F2CABC1C64}" destId="{E82C1ADF-98FC-41F0-846F-BB1759D08604}" srcOrd="0" destOrd="0" presId="urn:microsoft.com/office/officeart/2005/8/layout/process1"/>
    <dgm:cxn modelId="{D051CD48-38F4-497B-9344-C91138A196B8}" type="presParOf" srcId="{BA844780-BB6C-4299-B034-603A6E5078AB}" destId="{025CED06-25C2-4833-98AA-FBFE9EC2EEEF}" srcOrd="2" destOrd="0" presId="urn:microsoft.com/office/officeart/2005/8/layout/process1"/>
    <dgm:cxn modelId="{06251D74-708A-4EB8-AD71-38ED43CD728D}" type="presParOf" srcId="{BA844780-BB6C-4299-B034-603A6E5078AB}" destId="{0F2EBFB3-63C2-4641-B283-362DD169BA44}" srcOrd="3" destOrd="0" presId="urn:microsoft.com/office/officeart/2005/8/layout/process1"/>
    <dgm:cxn modelId="{AE7C08B7-A041-496C-83BA-8459C2A7CA64}" type="presParOf" srcId="{0F2EBFB3-63C2-4641-B283-362DD169BA44}" destId="{72DD1625-6E5F-47EC-BFAD-815D54F56AA6}" srcOrd="0" destOrd="0" presId="urn:microsoft.com/office/officeart/2005/8/layout/process1"/>
    <dgm:cxn modelId="{6CCD5AAC-037A-4F94-99A1-E787545C3271}" type="presParOf" srcId="{BA844780-BB6C-4299-B034-603A6E5078AB}" destId="{B6139153-98E9-4D38-974C-8948C34DAD5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83CED031-1CC5-4951-A6E0-482A4182CA9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a:p>
      </dgm:t>
    </dgm:pt>
    <dgm:pt modelId="{614D5DC9-E132-4807-981A-73BC8BFD154B}" type="parTrans" cxnId="{9E88F360-4256-4B75-9289-F13B49395635}">
      <dgm:prSet/>
      <dgm:spPr/>
      <dgm:t>
        <a:bodyPr/>
        <a:lstStyle/>
        <a:p>
          <a:endParaRPr lang="en-US"/>
        </a:p>
      </dgm:t>
    </dgm:pt>
    <dgm:pt modelId="{F38384F5-08D2-4335-A313-3B983CA3BD41}">
      <dgm:prSet phldrT="[Text]"/>
      <dgm:spPr>
        <a:solidFill>
          <a:schemeClr val="accent1">
            <a:lumMod val="50000"/>
          </a:schemeClr>
        </a:solidFill>
      </dgm:spPr>
      <dgm:t>
        <a:bodyPr/>
        <a:lstStyle/>
        <a:p>
          <a:r>
            <a:rPr lang="en-US"/>
            <a:t>WHO</a:t>
          </a:r>
        </a:p>
        <a:p>
          <a:r>
            <a:rPr lang="en-US"/>
            <a:t> (person in the US)</a:t>
          </a:r>
        </a:p>
      </dgm:t>
    </dgm:pt>
    <dgm:pt modelId="{870D7163-60A8-4D82-897E-E46A630C63C7}" type="sibTrans" cxnId="{9E88F360-4256-4B75-9289-F13B49395635}">
      <dgm:prSet/>
      <dgm:spPr/>
      <dgm:t>
        <a:bodyPr/>
        <a:lstStyle/>
        <a:p>
          <a:endParaRPr lang="en-US"/>
        </a:p>
      </dgm:t>
    </dgm:pt>
    <dgm:pt modelId="{E4279FF4-DC76-425F-9B8D-051BD611879F}" type="parTrans" cxnId="{2E331122-BBA3-4357-A59B-FA0131A04432}">
      <dgm:prSet/>
      <dgm:spPr/>
      <dgm:t>
        <a:bodyPr/>
        <a:lstStyle/>
        <a:p>
          <a:endParaRPr lang="en-US"/>
        </a:p>
      </dgm:t>
    </dgm:pt>
    <dgm:pt modelId="{70F676F2-9A76-4631-8EF3-4A525C19AFF7}">
      <dgm:prSet phldrT="[Text]"/>
      <dgm:spPr>
        <a:solidFill>
          <a:schemeClr val="accent1">
            <a:lumMod val="50000"/>
          </a:schemeClr>
        </a:solidFill>
      </dgm:spPr>
      <dgm:t>
        <a:bodyPr/>
        <a:lstStyle/>
        <a:p>
          <a:r>
            <a:rPr lang="en-US"/>
            <a:t> WHERE </a:t>
          </a:r>
        </a:p>
        <a:p>
          <a:r>
            <a:rPr lang="en-US"/>
            <a:t>(in school program)</a:t>
          </a:r>
        </a:p>
      </dgm:t>
    </dgm:pt>
    <dgm:pt modelId="{0B79357D-415E-48B1-8549-91D69A495CCE}" type="sibTrans" cxnId="{2E331122-BBA3-4357-A59B-FA0131A04432}">
      <dgm:prSet/>
      <dgm:spPr/>
      <dgm:t>
        <a:bodyPr/>
        <a:lstStyle/>
        <a:p>
          <a:endParaRPr lang="en-US"/>
        </a:p>
      </dgm:t>
    </dgm:pt>
    <dgm:pt modelId="{404CEC0E-2184-4BE6-B73E-631EBA523687}" type="parTrans" cxnId="{175A9411-EF47-4C77-AF2E-E611AD7F3F46}">
      <dgm:prSet/>
      <dgm:spPr/>
      <dgm:t>
        <a:bodyPr/>
        <a:lstStyle/>
        <a:p>
          <a:endParaRPr lang="en-US"/>
        </a:p>
      </dgm:t>
    </dgm:pt>
    <dgm:pt modelId="{1B2FB030-1CF3-4A8D-82EC-F6ED56E6743B}">
      <dgm:prSet phldrT="[Text]"/>
      <dgm:spPr>
        <a:solidFill>
          <a:schemeClr val="accent1">
            <a:lumMod val="50000"/>
          </a:schemeClr>
        </a:solidFill>
      </dgm:spPr>
      <dgm:t>
        <a:bodyPr/>
        <a:lstStyle/>
        <a:p>
          <a:r>
            <a:rPr lang="en-US"/>
            <a:t>WHAT</a:t>
          </a:r>
        </a:p>
        <a:p>
          <a:r>
            <a:rPr lang="en-US"/>
            <a:t>(clery, qpq,level 4)</a:t>
          </a:r>
        </a:p>
      </dgm:t>
    </dgm:pt>
    <dgm:pt modelId="{AA95B11E-9F0C-49B5-A983-7FDD15B0809F}" type="sibTrans" cxnId="{175A9411-EF47-4C77-AF2E-E611AD7F3F46}">
      <dgm:prSet/>
      <dgm:spPr/>
      <dgm:t>
        <a:bodyPr/>
        <a:lstStyle/>
        <a:p>
          <a:endParaRPr lang="en-US"/>
        </a:p>
      </dgm:t>
    </dgm:pt>
    <dgm:pt modelId="{BA844780-BB6C-4299-B034-603A6E5078AB}" type="pres">
      <dgm:prSet presAssocID="{83CED031-1CC5-4951-A6E0-482A4182CA90}" presName="Name0" presStyleCnt="0">
        <dgm:presLayoutVars>
          <dgm:dir/>
          <dgm:resizeHandles val="exact"/>
        </dgm:presLayoutVars>
      </dgm:prSet>
      <dgm:spPr/>
    </dgm:pt>
    <dgm:pt modelId="{EAF13697-ACDD-4C35-A210-18D8271BBAD0}" type="pres">
      <dgm:prSet presAssocID="{F38384F5-08D2-4335-A313-3B983CA3BD41}" presName="node" presStyleLbl="node1" presStyleIdx="0" presStyleCnt="3">
        <dgm:presLayoutVars>
          <dgm:bulletEnabled val="1"/>
        </dgm:presLayoutVars>
      </dgm:prSet>
      <dgm:spPr/>
    </dgm:pt>
    <dgm:pt modelId="{5E4DEDFA-2382-4A96-A265-68F2CABC1C64}" type="pres">
      <dgm:prSet presAssocID="{870D7163-60A8-4D82-897E-E46A630C63C7}" presName="sibTrans" presStyleLbl="sibTrans2D1" presStyleIdx="0" presStyleCnt="2"/>
      <dgm:spPr/>
    </dgm:pt>
    <dgm:pt modelId="{E82C1ADF-98FC-41F0-846F-BB1759D08604}" type="pres">
      <dgm:prSet presAssocID="{870D7163-60A8-4D82-897E-E46A630C63C7}" presName="connectorText" presStyleLbl="sibTrans2D1" presStyleIdx="0" presStyleCnt="2"/>
      <dgm:spPr/>
    </dgm:pt>
    <dgm:pt modelId="{025CED06-25C2-4833-98AA-FBFE9EC2EEEF}" type="pres">
      <dgm:prSet presAssocID="{70F676F2-9A76-4631-8EF3-4A525C19AFF7}" presName="node" presStyleLbl="node1" presStyleIdx="1" presStyleCnt="3" custLinFactNeighborX="-2699" custLinFactNeighborY="2698">
        <dgm:presLayoutVars>
          <dgm:bulletEnabled val="1"/>
        </dgm:presLayoutVars>
      </dgm:prSet>
      <dgm:spPr/>
    </dgm:pt>
    <dgm:pt modelId="{0F2EBFB3-63C2-4641-B283-362DD169BA44}" type="pres">
      <dgm:prSet presAssocID="{0B79357D-415E-48B1-8549-91D69A495CCE}" presName="sibTrans" presStyleLbl="sibTrans2D1" presStyleIdx="1" presStyleCnt="2"/>
      <dgm:spPr/>
    </dgm:pt>
    <dgm:pt modelId="{72DD1625-6E5F-47EC-BFAD-815D54F56AA6}" type="pres">
      <dgm:prSet presAssocID="{0B79357D-415E-48B1-8549-91D69A495CCE}" presName="connectorText" presStyleLbl="sibTrans2D1" presStyleIdx="1" presStyleCnt="2"/>
      <dgm:spPr/>
    </dgm:pt>
    <dgm:pt modelId="{B6139153-98E9-4D38-974C-8948C34DAD5A}" type="pres">
      <dgm:prSet presAssocID="{1B2FB030-1CF3-4A8D-82EC-F6ED56E6743B}" presName="node" presStyleLbl="node1" presStyleIdx="2" presStyleCnt="3">
        <dgm:presLayoutVars>
          <dgm:bulletEnabled val="1"/>
        </dgm:presLayoutVars>
      </dgm:prSet>
      <dgm:spPr/>
    </dgm:pt>
  </dgm:ptLst>
  <dgm:cxnLst>
    <dgm:cxn modelId="{175A9411-EF47-4C77-AF2E-E611AD7F3F46}" srcId="{83CED031-1CC5-4951-A6E0-482A4182CA90}" destId="{1B2FB030-1CF3-4A8D-82EC-F6ED56E6743B}" srcOrd="2" destOrd="0" parTransId="{404CEC0E-2184-4BE6-B73E-631EBA523687}" sibTransId="{AA95B11E-9F0C-49B5-A983-7FDD15B0809F}"/>
    <dgm:cxn modelId="{819ABD14-DA21-49D4-9A1A-BFEB86C32F49}" type="presOf" srcId="{1B2FB030-1CF3-4A8D-82EC-F6ED56E6743B}" destId="{B6139153-98E9-4D38-974C-8948C34DAD5A}" srcOrd="0" destOrd="0" presId="urn:microsoft.com/office/officeart/2005/8/layout/process1"/>
    <dgm:cxn modelId="{08B2F621-CB00-48FA-A042-F78DCB86F661}" type="presOf" srcId="{83CED031-1CC5-4951-A6E0-482A4182CA90}" destId="{BA844780-BB6C-4299-B034-603A6E5078AB}" srcOrd="0" destOrd="0" presId="urn:microsoft.com/office/officeart/2005/8/layout/process1"/>
    <dgm:cxn modelId="{2E331122-BBA3-4357-A59B-FA0131A04432}" srcId="{83CED031-1CC5-4951-A6E0-482A4182CA90}" destId="{70F676F2-9A76-4631-8EF3-4A525C19AFF7}" srcOrd="1" destOrd="0" parTransId="{E4279FF4-DC76-425F-9B8D-051BD611879F}" sibTransId="{0B79357D-415E-48B1-8549-91D69A495CCE}"/>
    <dgm:cxn modelId="{9E88F360-4256-4B75-9289-F13B49395635}" srcId="{83CED031-1CC5-4951-A6E0-482A4182CA90}" destId="{F38384F5-08D2-4335-A313-3B983CA3BD41}" srcOrd="0" destOrd="0" parTransId="{614D5DC9-E132-4807-981A-73BC8BFD154B}" sibTransId="{870D7163-60A8-4D82-897E-E46A630C63C7}"/>
    <dgm:cxn modelId="{995EC166-B4A9-4C4D-8D00-6E7B97608D9D}" type="presOf" srcId="{0B79357D-415E-48B1-8549-91D69A495CCE}" destId="{72DD1625-6E5F-47EC-BFAD-815D54F56AA6}" srcOrd="1" destOrd="0" presId="urn:microsoft.com/office/officeart/2005/8/layout/process1"/>
    <dgm:cxn modelId="{981F7A6A-D82C-4CD3-AE6D-D04F5380CAEF}" type="presOf" srcId="{870D7163-60A8-4D82-897E-E46A630C63C7}" destId="{E82C1ADF-98FC-41F0-846F-BB1759D08604}" srcOrd="1" destOrd="0" presId="urn:microsoft.com/office/officeart/2005/8/layout/process1"/>
    <dgm:cxn modelId="{5A524A75-E1CD-45C1-A7FE-9FE8A6546574}" type="presOf" srcId="{70F676F2-9A76-4631-8EF3-4A525C19AFF7}" destId="{025CED06-25C2-4833-98AA-FBFE9EC2EEEF}" srcOrd="0" destOrd="0" presId="urn:microsoft.com/office/officeart/2005/8/layout/process1"/>
    <dgm:cxn modelId="{7757F4C6-E079-4AB9-BF59-F044A496B742}" type="presOf" srcId="{F38384F5-08D2-4335-A313-3B983CA3BD41}" destId="{EAF13697-ACDD-4C35-A210-18D8271BBAD0}" srcOrd="0" destOrd="0" presId="urn:microsoft.com/office/officeart/2005/8/layout/process1"/>
    <dgm:cxn modelId="{D8B2ABE1-323E-47B2-8C41-C4D031EA563F}" type="presOf" srcId="{870D7163-60A8-4D82-897E-E46A630C63C7}" destId="{5E4DEDFA-2382-4A96-A265-68F2CABC1C64}" srcOrd="0" destOrd="0" presId="urn:microsoft.com/office/officeart/2005/8/layout/process1"/>
    <dgm:cxn modelId="{29A500F7-E022-4330-A4A6-A9F78D3B09BF}" type="presOf" srcId="{0B79357D-415E-48B1-8549-91D69A495CCE}" destId="{0F2EBFB3-63C2-4641-B283-362DD169BA44}" srcOrd="0" destOrd="0" presId="urn:microsoft.com/office/officeart/2005/8/layout/process1"/>
    <dgm:cxn modelId="{55BF32E6-630A-492F-9F42-AC1DFBFBCB20}" type="presParOf" srcId="{BA844780-BB6C-4299-B034-603A6E5078AB}" destId="{EAF13697-ACDD-4C35-A210-18D8271BBAD0}" srcOrd="0" destOrd="0" presId="urn:microsoft.com/office/officeart/2005/8/layout/process1"/>
    <dgm:cxn modelId="{D5C9B2AF-FC03-45F9-848B-FF50A687FE2B}" type="presParOf" srcId="{BA844780-BB6C-4299-B034-603A6E5078AB}" destId="{5E4DEDFA-2382-4A96-A265-68F2CABC1C64}" srcOrd="1" destOrd="0" presId="urn:microsoft.com/office/officeart/2005/8/layout/process1"/>
    <dgm:cxn modelId="{9BDC4963-4F64-4A77-818C-A6B98361B5A2}" type="presParOf" srcId="{5E4DEDFA-2382-4A96-A265-68F2CABC1C64}" destId="{E82C1ADF-98FC-41F0-846F-BB1759D08604}" srcOrd="0" destOrd="0" presId="urn:microsoft.com/office/officeart/2005/8/layout/process1"/>
    <dgm:cxn modelId="{6397F3C9-1599-4FAE-9BCF-C42D4D13C52C}" type="presParOf" srcId="{BA844780-BB6C-4299-B034-603A6E5078AB}" destId="{025CED06-25C2-4833-98AA-FBFE9EC2EEEF}" srcOrd="2" destOrd="0" presId="urn:microsoft.com/office/officeart/2005/8/layout/process1"/>
    <dgm:cxn modelId="{6050AB3A-74BD-4D9A-9F87-597C572E7B09}" type="presParOf" srcId="{BA844780-BB6C-4299-B034-603A6E5078AB}" destId="{0F2EBFB3-63C2-4641-B283-362DD169BA44}" srcOrd="3" destOrd="0" presId="urn:microsoft.com/office/officeart/2005/8/layout/process1"/>
    <dgm:cxn modelId="{ACB4EED5-6596-4069-B366-23860355945E}" type="presParOf" srcId="{0F2EBFB3-63C2-4641-B283-362DD169BA44}" destId="{72DD1625-6E5F-47EC-BFAD-815D54F56AA6}" srcOrd="0" destOrd="0" presId="urn:microsoft.com/office/officeart/2005/8/layout/process1"/>
    <dgm:cxn modelId="{264714CE-FC6D-4FC7-B3D9-6A0312D1DBC4}" type="presParOf" srcId="{BA844780-BB6C-4299-B034-603A6E5078AB}" destId="{B6139153-98E9-4D38-974C-8948C34DAD5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8.xml><?xml version="1.0" encoding="utf-8"?>
<dgm:dataModel xmlns:dgm="http://schemas.openxmlformats.org/drawingml/2006/diagram" xmlns:a="http://schemas.openxmlformats.org/drawingml/2006/main">
  <dgm:ptLst>
    <dgm:pt modelId="{A97E9A9B-7871-4570-9887-BB2429F1AA46}"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564070B-82C1-4A4C-A5FA-A4CC8297E94E}" type="parTrans" cxnId="{F0954759-DA86-47E4-97DE-13C81674EEFA}">
      <dgm:prSet/>
      <dgm:spPr/>
      <dgm:t>
        <a:bodyPr/>
        <a:lstStyle/>
        <a:p>
          <a:endParaRPr lang="en-US"/>
        </a:p>
      </dgm:t>
    </dgm:pt>
    <dgm:pt modelId="{5A139014-09C6-403A-BC1F-6CD4DEFCD74C}">
      <dgm:prSet phldrT="[Text]" custT="1"/>
      <dgm:spPr>
        <a:solidFill>
          <a:srgbClr val="FF99FF"/>
        </a:solidFill>
      </dgm:spPr>
      <dgm:t>
        <a:bodyPr/>
        <a:lstStyle/>
        <a:p>
          <a:r>
            <a:rPr lang="en-US" sz="2400">
              <a:latin typeface="Batang" panose="02030600000101010101" pitchFamily="18" charset="-127"/>
              <a:ea typeface="Batang" panose="02030600000101010101" pitchFamily="18" charset="-127"/>
            </a:rPr>
            <a:t>Conflict of Interest</a:t>
          </a:r>
        </a:p>
      </dgm:t>
    </dgm:pt>
    <dgm:pt modelId="{CAB15628-EEB8-4D91-80BF-E3A254257ECE}" type="sibTrans" cxnId="{F0954759-DA86-47E4-97DE-13C81674EEFA}">
      <dgm:prSet/>
      <dgm:spPr/>
      <dgm:t>
        <a:bodyPr/>
        <a:lstStyle/>
        <a:p>
          <a:endParaRPr lang="en-US"/>
        </a:p>
      </dgm:t>
    </dgm:pt>
    <dgm:pt modelId="{340D8D92-68CB-442E-9BC9-19EF551CFC80}" type="parTrans" cxnId="{27C258C8-35FB-4DC6-8F50-A288F32DA23F}">
      <dgm:prSet/>
      <dgm:spPr/>
      <dgm:t>
        <a:bodyPr/>
        <a:lstStyle/>
        <a:p>
          <a:endParaRPr lang="en-US"/>
        </a:p>
      </dgm:t>
    </dgm:pt>
    <dgm:pt modelId="{B2864638-5AE2-41B3-9CE5-C1E2A9AD6E6A}">
      <dgm:prSet phldrT="[Text]" custT="1"/>
      <dgm:spPr>
        <a:solidFill>
          <a:srgbClr val="EAB200"/>
        </a:solidFill>
      </dgm:spPr>
      <dgm:t>
        <a:bodyPr/>
        <a:lstStyle/>
        <a:p>
          <a:r>
            <a:rPr lang="en-US" sz="2800">
              <a:latin typeface="Batang" panose="02030600000101010101" pitchFamily="18" charset="-127"/>
              <a:ea typeface="Batang" panose="02030600000101010101" pitchFamily="18" charset="-127"/>
            </a:rPr>
            <a:t>Bias</a:t>
          </a:r>
        </a:p>
      </dgm:t>
    </dgm:pt>
    <dgm:pt modelId="{66908EE5-F488-40B3-8AB6-7D0E6301D048}" type="sibTrans" cxnId="{27C258C8-35FB-4DC6-8F50-A288F32DA23F}">
      <dgm:prSet/>
      <dgm:spPr/>
      <dgm:t>
        <a:bodyPr/>
        <a:lstStyle/>
        <a:p>
          <a:endParaRPr lang="en-US"/>
        </a:p>
      </dgm:t>
    </dgm:pt>
    <dgm:pt modelId="{4AE5BD9D-8BEC-4B71-B2F5-89AEE692AE1C}" type="parTrans" cxnId="{E18D1B20-64E5-4FB3-9F10-9CBAA32A8BDC}">
      <dgm:prSet/>
      <dgm:spPr/>
      <dgm:t>
        <a:bodyPr/>
        <a:lstStyle/>
        <a:p>
          <a:endParaRPr lang="en-US"/>
        </a:p>
      </dgm:t>
    </dgm:pt>
    <dgm:pt modelId="{83CBFE89-35FD-441D-9315-F93605740C71}">
      <dgm:prSet phldrT="[Text]" custT="1"/>
      <dgm:spPr>
        <a:solidFill>
          <a:schemeClr val="accent6">
            <a:lumMod val="60000"/>
            <a:lumOff val="40000"/>
          </a:schemeClr>
        </a:solidFill>
      </dgm:spPr>
      <dgm:t>
        <a:bodyPr/>
        <a:lstStyle/>
        <a:p>
          <a:r>
            <a:rPr lang="en-US" sz="2200">
              <a:latin typeface="Batang" panose="02030600000101010101" pitchFamily="18" charset="-127"/>
              <a:ea typeface="Batang" panose="02030600000101010101" pitchFamily="18" charset="-127"/>
            </a:rPr>
            <a:t>Pre-judgment</a:t>
          </a:r>
        </a:p>
      </dgm:t>
    </dgm:pt>
    <dgm:pt modelId="{21673196-3889-4C3B-B92D-CCDE4B1EA095}" type="sibTrans" cxnId="{E18D1B20-64E5-4FB3-9F10-9CBAA32A8BDC}">
      <dgm:prSet/>
      <dgm:spPr/>
      <dgm:t>
        <a:bodyPr/>
        <a:lstStyle/>
        <a:p>
          <a:endParaRPr lang="en-US"/>
        </a:p>
      </dgm:t>
    </dgm:pt>
    <dgm:pt modelId="{A2D6CDF4-90DB-4949-A447-08DA39BA851C}" type="parTrans" cxnId="{40189023-D637-4111-BD52-6DC7E62482BD}">
      <dgm:prSet/>
      <dgm:spPr/>
      <dgm:t>
        <a:bodyPr/>
        <a:lstStyle/>
        <a:p>
          <a:endParaRPr lang="en-US"/>
        </a:p>
      </dgm:t>
    </dgm:pt>
    <dgm:pt modelId="{62D98000-7CE2-4BC5-BA9C-F8BD9281B023}">
      <dgm:prSet phldrT="[Text]" custT="1"/>
      <dgm:spPr>
        <a:solidFill>
          <a:schemeClr val="bg2"/>
        </a:solidFill>
      </dgm:spPr>
      <dgm:t>
        <a:bodyPr/>
        <a:lstStyle/>
        <a:p>
          <a:r>
            <a:rPr lang="en-US" sz="2400">
              <a:latin typeface="Batang" panose="02030600000101010101" pitchFamily="18" charset="-127"/>
              <a:ea typeface="Batang" panose="02030600000101010101" pitchFamily="18" charset="-127"/>
            </a:rPr>
            <a:t>Training</a:t>
          </a:r>
        </a:p>
      </dgm:t>
    </dgm:pt>
    <dgm:pt modelId="{844D3CFF-6868-4D95-97C1-EB8D821F2300}" type="sibTrans" cxnId="{40189023-D637-4111-BD52-6DC7E62482BD}">
      <dgm:prSet/>
      <dgm:spPr/>
      <dgm:t>
        <a:bodyPr/>
        <a:lstStyle/>
        <a:p>
          <a:endParaRPr lang="en-US"/>
        </a:p>
      </dgm:t>
    </dgm:pt>
    <dgm:pt modelId="{5293522A-96E6-4332-97C1-89CFB02755C9}" type="pres">
      <dgm:prSet presAssocID="{A97E9A9B-7871-4570-9887-BB2429F1AA46}" presName="matrix" presStyleCnt="0">
        <dgm:presLayoutVars>
          <dgm:chMax val="1"/>
          <dgm:dir/>
          <dgm:resizeHandles val="exact"/>
        </dgm:presLayoutVars>
      </dgm:prSet>
      <dgm:spPr/>
    </dgm:pt>
    <dgm:pt modelId="{1F224C4B-9AF9-47D8-951C-CDE5B606E234}" type="pres">
      <dgm:prSet presAssocID="{A97E9A9B-7871-4570-9887-BB2429F1AA46}" presName="diamond" presStyleLbl="bgShp" presStyleIdx="0" presStyleCnt="1"/>
      <dgm:spPr/>
    </dgm:pt>
    <dgm:pt modelId="{98C8FEB3-7F62-4500-ADC4-00FA49D2BFD9}" type="pres">
      <dgm:prSet presAssocID="{A97E9A9B-7871-4570-9887-BB2429F1AA46}" presName="quad1" presStyleLbl="node1" presStyleIdx="0" presStyleCnt="4">
        <dgm:presLayoutVars>
          <dgm:chMax val="0"/>
          <dgm:chPref val="0"/>
          <dgm:bulletEnabled val="1"/>
        </dgm:presLayoutVars>
      </dgm:prSet>
      <dgm:spPr/>
    </dgm:pt>
    <dgm:pt modelId="{CBCDF09D-D668-452F-A2B9-31C9C91EE93F}" type="pres">
      <dgm:prSet presAssocID="{A97E9A9B-7871-4570-9887-BB2429F1AA46}" presName="quad2" presStyleLbl="node1" presStyleIdx="1" presStyleCnt="4">
        <dgm:presLayoutVars>
          <dgm:chMax val="0"/>
          <dgm:chPref val="0"/>
          <dgm:bulletEnabled val="1"/>
        </dgm:presLayoutVars>
      </dgm:prSet>
      <dgm:spPr/>
    </dgm:pt>
    <dgm:pt modelId="{028A4D3A-6E61-49F9-8388-3933BD5591D8}" type="pres">
      <dgm:prSet presAssocID="{A97E9A9B-7871-4570-9887-BB2429F1AA46}" presName="quad3" presStyleLbl="node1" presStyleIdx="2" presStyleCnt="4">
        <dgm:presLayoutVars>
          <dgm:chMax val="0"/>
          <dgm:chPref val="0"/>
          <dgm:bulletEnabled val="1"/>
        </dgm:presLayoutVars>
      </dgm:prSet>
      <dgm:spPr/>
    </dgm:pt>
    <dgm:pt modelId="{EF6788DF-7FE2-4D66-9E13-1B985BF700FD}" type="pres">
      <dgm:prSet presAssocID="{A97E9A9B-7871-4570-9887-BB2429F1AA46}" presName="quad4" presStyleLbl="node1" presStyleIdx="3" presStyleCnt="4">
        <dgm:presLayoutVars>
          <dgm:chMax val="0"/>
          <dgm:chPref val="0"/>
          <dgm:bulletEnabled val="1"/>
        </dgm:presLayoutVars>
      </dgm:prSet>
      <dgm:spPr/>
    </dgm:pt>
  </dgm:ptLst>
  <dgm:cxnLst>
    <dgm:cxn modelId="{E18D1B20-64E5-4FB3-9F10-9CBAA32A8BDC}" srcId="{A97E9A9B-7871-4570-9887-BB2429F1AA46}" destId="{83CBFE89-35FD-441D-9315-F93605740C71}" srcOrd="2" destOrd="0" parTransId="{4AE5BD9D-8BEC-4B71-B2F5-89AEE692AE1C}" sibTransId="{21673196-3889-4C3B-B92D-CCDE4B1EA095}"/>
    <dgm:cxn modelId="{40189023-D637-4111-BD52-6DC7E62482BD}" srcId="{A97E9A9B-7871-4570-9887-BB2429F1AA46}" destId="{62D98000-7CE2-4BC5-BA9C-F8BD9281B023}" srcOrd="3" destOrd="0" parTransId="{A2D6CDF4-90DB-4949-A447-08DA39BA851C}" sibTransId="{844D3CFF-6868-4D95-97C1-EB8D821F2300}"/>
    <dgm:cxn modelId="{F1CBB162-900D-49D5-9C14-E280A908FDFE}" type="presOf" srcId="{B2864638-5AE2-41B3-9CE5-C1E2A9AD6E6A}" destId="{CBCDF09D-D668-452F-A2B9-31C9C91EE93F}" srcOrd="0" destOrd="0" presId="urn:microsoft.com/office/officeart/2005/8/layout/matrix3"/>
    <dgm:cxn modelId="{1CE4A04D-CD3A-4696-A2CB-4440DCB24BDC}" type="presOf" srcId="{62D98000-7CE2-4BC5-BA9C-F8BD9281B023}" destId="{EF6788DF-7FE2-4D66-9E13-1B985BF700FD}" srcOrd="0" destOrd="0" presId="urn:microsoft.com/office/officeart/2005/8/layout/matrix3"/>
    <dgm:cxn modelId="{A81D2571-6369-4B18-B568-78C1CCFA4BB3}" type="presOf" srcId="{5A139014-09C6-403A-BC1F-6CD4DEFCD74C}" destId="{98C8FEB3-7F62-4500-ADC4-00FA49D2BFD9}" srcOrd="0" destOrd="0" presId="urn:microsoft.com/office/officeart/2005/8/layout/matrix3"/>
    <dgm:cxn modelId="{F0954759-DA86-47E4-97DE-13C81674EEFA}" srcId="{A97E9A9B-7871-4570-9887-BB2429F1AA46}" destId="{5A139014-09C6-403A-BC1F-6CD4DEFCD74C}" srcOrd="0" destOrd="0" parTransId="{0564070B-82C1-4A4C-A5FA-A4CC8297E94E}" sibTransId="{CAB15628-EEB8-4D91-80BF-E3A254257ECE}"/>
    <dgm:cxn modelId="{FE8F0D7E-78B9-46F1-9FC0-D503E646C7AC}" type="presOf" srcId="{A97E9A9B-7871-4570-9887-BB2429F1AA46}" destId="{5293522A-96E6-4332-97C1-89CFB02755C9}" srcOrd="0" destOrd="0" presId="urn:microsoft.com/office/officeart/2005/8/layout/matrix3"/>
    <dgm:cxn modelId="{27C258C8-35FB-4DC6-8F50-A288F32DA23F}" srcId="{A97E9A9B-7871-4570-9887-BB2429F1AA46}" destId="{B2864638-5AE2-41B3-9CE5-C1E2A9AD6E6A}" srcOrd="1" destOrd="0" parTransId="{340D8D92-68CB-442E-9BC9-19EF551CFC80}" sibTransId="{66908EE5-F488-40B3-8AB6-7D0E6301D048}"/>
    <dgm:cxn modelId="{E43345D1-667F-43E0-8894-411374588F4A}" type="presOf" srcId="{83CBFE89-35FD-441D-9315-F93605740C71}" destId="{028A4D3A-6E61-49F9-8388-3933BD5591D8}" srcOrd="0" destOrd="0" presId="urn:microsoft.com/office/officeart/2005/8/layout/matrix3"/>
    <dgm:cxn modelId="{20AECF8E-EEBB-492F-B89F-E2F792C31C1D}" type="presParOf" srcId="{5293522A-96E6-4332-97C1-89CFB02755C9}" destId="{1F224C4B-9AF9-47D8-951C-CDE5B606E234}" srcOrd="0" destOrd="0" presId="urn:microsoft.com/office/officeart/2005/8/layout/matrix3"/>
    <dgm:cxn modelId="{D4E86101-0ACC-433E-876C-44D63C486576}" type="presParOf" srcId="{5293522A-96E6-4332-97C1-89CFB02755C9}" destId="{98C8FEB3-7F62-4500-ADC4-00FA49D2BFD9}" srcOrd="1" destOrd="0" presId="urn:microsoft.com/office/officeart/2005/8/layout/matrix3"/>
    <dgm:cxn modelId="{49ADF295-77D4-4BFC-BBCC-747283BDC5CB}" type="presParOf" srcId="{5293522A-96E6-4332-97C1-89CFB02755C9}" destId="{CBCDF09D-D668-452F-A2B9-31C9C91EE93F}" srcOrd="2" destOrd="0" presId="urn:microsoft.com/office/officeart/2005/8/layout/matrix3"/>
    <dgm:cxn modelId="{ECA4A00E-41A7-4E6C-A0EE-009E76AE4215}" type="presParOf" srcId="{5293522A-96E6-4332-97C1-89CFB02755C9}" destId="{028A4D3A-6E61-49F9-8388-3933BD5591D8}" srcOrd="3" destOrd="0" presId="urn:microsoft.com/office/officeart/2005/8/layout/matrix3"/>
    <dgm:cxn modelId="{A9438229-4324-4F9A-B2BA-F24303474F31}" type="presParOf" srcId="{5293522A-96E6-4332-97C1-89CFB02755C9}" destId="{EF6788DF-7FE2-4D66-9E13-1B985BF700F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9.xml><?xml version="1.0" encoding="utf-8"?>
<dgm:dataModel xmlns:dgm="http://schemas.openxmlformats.org/drawingml/2006/diagram" xmlns:a="http://schemas.openxmlformats.org/drawingml/2006/main">
  <dgm:ptLst>
    <dgm:pt modelId="{3BA25131-A386-4D36-9FB9-D48613B51F5D}"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a:p>
      </dgm:t>
    </dgm:pt>
    <dgm:pt modelId="{BF186B2B-D62E-493C-97C9-81598484F1D4}" type="parTrans" cxnId="{1348B078-E63C-4F8C-87AF-D15F7AFD477C}">
      <dgm:prSet/>
      <dgm:spPr/>
      <dgm:t>
        <a:bodyPr/>
        <a:lstStyle/>
        <a:p>
          <a:endParaRPr lang="en-US"/>
        </a:p>
      </dgm:t>
    </dgm:pt>
    <dgm:pt modelId="{ACE177F9-8AA2-4DBC-B7BA-0A8B5FD127C1}">
      <dgm:prSet phldrT="[Text]" custT="1"/>
      <dgm:spPr>
        <a:solidFill>
          <a:srgbClr val="C00000"/>
        </a:solidFill>
      </dgm:spPr>
      <dgm:t>
        <a:bodyPr/>
        <a:lstStyle/>
        <a:p>
          <a:r>
            <a:rPr lang="en-US" sz="1600"/>
            <a:t>Fair</a:t>
          </a:r>
        </a:p>
        <a:p>
          <a:r>
            <a:rPr lang="en-US" sz="1600"/>
            <a:t>Investigation</a:t>
          </a:r>
        </a:p>
      </dgm:t>
    </dgm:pt>
    <dgm:pt modelId="{6A40B2CA-E2AB-4DCF-8A7D-4CC04B03E3F2}" type="sibTrans" cxnId="{1348B078-E63C-4F8C-87AF-D15F7AFD477C}">
      <dgm:prSet/>
      <dgm:spPr>
        <a:solidFill>
          <a:schemeClr val="tx1"/>
        </a:solidFill>
      </dgm:spPr>
      <dgm:t>
        <a:bodyPr/>
        <a:lstStyle/>
        <a:p>
          <a:endParaRPr lang="en-US"/>
        </a:p>
      </dgm:t>
    </dgm:pt>
    <dgm:pt modelId="{832A6AE1-07AE-4507-84F7-886384D67F13}" type="parTrans" cxnId="{16973276-641D-4AEA-8C78-78B3A26AA79F}">
      <dgm:prSet/>
      <dgm:spPr/>
      <dgm:t>
        <a:bodyPr/>
        <a:lstStyle/>
        <a:p>
          <a:endParaRPr lang="en-US"/>
        </a:p>
      </dgm:t>
    </dgm:pt>
    <dgm:pt modelId="{684A3870-48DA-46FF-8658-7518A21E2EE2}">
      <dgm:prSet phldrT="[Text]"/>
      <dgm:spPr>
        <a:solidFill>
          <a:srgbClr val="0070C0"/>
        </a:solidFill>
      </dgm:spPr>
      <dgm:t>
        <a:bodyPr/>
        <a:lstStyle/>
        <a:p>
          <a:r>
            <a:rPr lang="en-US"/>
            <a:t>Fair</a:t>
          </a:r>
        </a:p>
        <a:p>
          <a:r>
            <a:rPr lang="en-US"/>
            <a:t>Adjudication</a:t>
          </a:r>
        </a:p>
      </dgm:t>
    </dgm:pt>
    <dgm:pt modelId="{E43C2566-4517-4791-AA6A-5E06C5D45CAE}" type="sibTrans" cxnId="{16973276-641D-4AEA-8C78-78B3A26AA79F}">
      <dgm:prSet/>
      <dgm:spPr>
        <a:solidFill>
          <a:schemeClr val="tx1"/>
        </a:solidFill>
      </dgm:spPr>
      <dgm:t>
        <a:bodyPr/>
        <a:lstStyle/>
        <a:p>
          <a:endParaRPr lang="en-US"/>
        </a:p>
      </dgm:t>
    </dgm:pt>
    <dgm:pt modelId="{72682CDB-B860-4B01-84F5-33BF7064F7B5}" type="parTrans" cxnId="{7A32945A-76BE-43D8-A601-2658AAF9372F}">
      <dgm:prSet/>
      <dgm:spPr/>
      <dgm:t>
        <a:bodyPr/>
        <a:lstStyle/>
        <a:p>
          <a:endParaRPr lang="en-US"/>
        </a:p>
      </dgm:t>
    </dgm:pt>
    <dgm:pt modelId="{A0F5507B-5380-4B71-BDC0-133707A7983E}">
      <dgm:prSet phldrT="[Text]"/>
      <dgm:spPr>
        <a:solidFill>
          <a:srgbClr val="7030A0"/>
        </a:solidFill>
      </dgm:spPr>
      <dgm:t>
        <a:bodyPr/>
        <a:lstStyle/>
        <a:p>
          <a:r>
            <a:rPr lang="en-US"/>
            <a:t>Fair Determination</a:t>
          </a:r>
        </a:p>
      </dgm:t>
    </dgm:pt>
    <dgm:pt modelId="{5915928B-AAB8-40E8-8890-9CF244F5F68D}" type="sibTrans" cxnId="{7A32945A-76BE-43D8-A601-2658AAF9372F}">
      <dgm:prSet/>
      <dgm:spPr/>
      <dgm:t>
        <a:bodyPr/>
        <a:lstStyle/>
        <a:p>
          <a:endParaRPr lang="en-US"/>
        </a:p>
      </dgm:t>
    </dgm:pt>
    <dgm:pt modelId="{111DE23C-AC6F-41C1-828B-D40300582315}" type="pres">
      <dgm:prSet presAssocID="{3BA25131-A386-4D36-9FB9-D48613B51F5D}" presName="Name0" presStyleCnt="0">
        <dgm:presLayoutVars>
          <dgm:dir/>
          <dgm:resizeHandles val="exact"/>
        </dgm:presLayoutVars>
      </dgm:prSet>
      <dgm:spPr/>
    </dgm:pt>
    <dgm:pt modelId="{D25E2D28-592B-498B-A766-E6F2FBA6771C}" type="pres">
      <dgm:prSet presAssocID="{3BA25131-A386-4D36-9FB9-D48613B51F5D}" presName="vNodes" presStyleCnt="0"/>
      <dgm:spPr/>
    </dgm:pt>
    <dgm:pt modelId="{C714BBD8-8A16-456C-AD8D-E6E6C65E4B55}" type="pres">
      <dgm:prSet presAssocID="{ACE177F9-8AA2-4DBC-B7BA-0A8B5FD127C1}" presName="node" presStyleLbl="node1" presStyleIdx="0" presStyleCnt="3" custLinFactNeighborY="35228">
        <dgm:presLayoutVars>
          <dgm:bulletEnabled val="1"/>
        </dgm:presLayoutVars>
      </dgm:prSet>
      <dgm:spPr/>
    </dgm:pt>
    <dgm:pt modelId="{83BB18D1-7BD7-45FB-82A1-5370486BB6B9}" type="pres">
      <dgm:prSet presAssocID="{6A40B2CA-E2AB-4DCF-8A7D-4CC04B03E3F2}" presName="spacerT" presStyleCnt="0"/>
      <dgm:spPr/>
    </dgm:pt>
    <dgm:pt modelId="{C974AC3B-BE67-43CB-B796-184B276915EA}" type="pres">
      <dgm:prSet presAssocID="{6A40B2CA-E2AB-4DCF-8A7D-4CC04B03E3F2}" presName="sibTrans" presStyleLbl="sibTrans2D1" presStyleIdx="0" presStyleCnt="2"/>
      <dgm:spPr/>
    </dgm:pt>
    <dgm:pt modelId="{5898347D-5D66-4803-A200-1AFCBB2B3682}" type="pres">
      <dgm:prSet presAssocID="{6A40B2CA-E2AB-4DCF-8A7D-4CC04B03E3F2}" presName="spacerB" presStyleCnt="0"/>
      <dgm:spPr/>
    </dgm:pt>
    <dgm:pt modelId="{A82E14F9-96AF-4A8B-9BC3-8E002D065D64}" type="pres">
      <dgm:prSet presAssocID="{684A3870-48DA-46FF-8658-7518A21E2EE2}" presName="node" presStyleLbl="node1" presStyleIdx="1" presStyleCnt="3">
        <dgm:presLayoutVars>
          <dgm:bulletEnabled val="1"/>
        </dgm:presLayoutVars>
      </dgm:prSet>
      <dgm:spPr/>
    </dgm:pt>
    <dgm:pt modelId="{DB09FAD1-AE9D-42F2-BDF3-28D6364BF846}" type="pres">
      <dgm:prSet presAssocID="{3BA25131-A386-4D36-9FB9-D48613B51F5D}" presName="sibTransLast" presStyleLbl="sibTrans2D1" presStyleIdx="1" presStyleCnt="2"/>
      <dgm:spPr/>
    </dgm:pt>
    <dgm:pt modelId="{5C5CA991-4B23-426B-9B1C-BB784D35923B}" type="pres">
      <dgm:prSet presAssocID="{3BA25131-A386-4D36-9FB9-D48613B51F5D}" presName="connectorText" presStyleLbl="sibTrans2D1" presStyleIdx="1" presStyleCnt="2"/>
      <dgm:spPr/>
    </dgm:pt>
    <dgm:pt modelId="{0007720B-FA2B-4C82-819D-1E63A6C3454A}" type="pres">
      <dgm:prSet presAssocID="{3BA25131-A386-4D36-9FB9-D48613B51F5D}" presName="lastNode" presStyleLbl="node1" presStyleIdx="2" presStyleCnt="3" custLinFactNeighborX="6675" custLinFactNeighborY="-858">
        <dgm:presLayoutVars>
          <dgm:bulletEnabled val="1"/>
        </dgm:presLayoutVars>
      </dgm:prSet>
      <dgm:spPr/>
    </dgm:pt>
  </dgm:ptLst>
  <dgm:cxnLst>
    <dgm:cxn modelId="{A2F1D745-102D-A445-9E65-EB12272B0E99}" type="presOf" srcId="{E43C2566-4517-4791-AA6A-5E06C5D45CAE}" destId="{DB09FAD1-AE9D-42F2-BDF3-28D6364BF846}" srcOrd="0" destOrd="0" presId="urn:microsoft.com/office/officeart/2005/8/layout/equation2"/>
    <dgm:cxn modelId="{16973276-641D-4AEA-8C78-78B3A26AA79F}" srcId="{3BA25131-A386-4D36-9FB9-D48613B51F5D}" destId="{684A3870-48DA-46FF-8658-7518A21E2EE2}" srcOrd="1" destOrd="0" parTransId="{832A6AE1-07AE-4507-84F7-886384D67F13}" sibTransId="{E43C2566-4517-4791-AA6A-5E06C5D45CAE}"/>
    <dgm:cxn modelId="{1348B078-E63C-4F8C-87AF-D15F7AFD477C}" srcId="{3BA25131-A386-4D36-9FB9-D48613B51F5D}" destId="{ACE177F9-8AA2-4DBC-B7BA-0A8B5FD127C1}" srcOrd="0" destOrd="0" parTransId="{BF186B2B-D62E-493C-97C9-81598484F1D4}" sibTransId="{6A40B2CA-E2AB-4DCF-8A7D-4CC04B03E3F2}"/>
    <dgm:cxn modelId="{7A32945A-76BE-43D8-A601-2658AAF9372F}" srcId="{3BA25131-A386-4D36-9FB9-D48613B51F5D}" destId="{A0F5507B-5380-4B71-BDC0-133707A7983E}" srcOrd="2" destOrd="0" parTransId="{72682CDB-B860-4B01-84F5-33BF7064F7B5}" sibTransId="{5915928B-AAB8-40E8-8890-9CF244F5F68D}"/>
    <dgm:cxn modelId="{43BA5989-24B6-4B49-9C1D-10765519B5AF}" type="presOf" srcId="{A0F5507B-5380-4B71-BDC0-133707A7983E}" destId="{0007720B-FA2B-4C82-819D-1E63A6C3454A}" srcOrd="0" destOrd="0" presId="urn:microsoft.com/office/officeart/2005/8/layout/equation2"/>
    <dgm:cxn modelId="{89676F91-4EC3-4233-9515-EECC2C7DE2C8}" type="presOf" srcId="{5915928B-AAB8-40E8-8890-9CF244F5F68D}" destId="{DB09FAD1-AE9D-42F2-BDF3-28D6364BF846}" srcOrd="0" destOrd="1" presId="urn:microsoft.com/office/officeart/2005/8/layout/equation2"/>
    <dgm:cxn modelId="{BFC71BA1-C3B9-45FF-8DEE-1A9FBAD67171}" type="presOf" srcId="{6A40B2CA-E2AB-4DCF-8A7D-4CC04B03E3F2}" destId="{C974AC3B-BE67-43CB-B796-184B276915EA}" srcOrd="0" destOrd="0" presId="urn:microsoft.com/office/officeart/2005/8/layout/equation2"/>
    <dgm:cxn modelId="{F56438A7-2067-1848-B7D7-34A26B5F9C70}" type="presOf" srcId="{E43C2566-4517-4791-AA6A-5E06C5D45CAE}" destId="{5C5CA991-4B23-426B-9B1C-BB784D35923B}" srcOrd="1" destOrd="0" presId="urn:microsoft.com/office/officeart/2005/8/layout/equation2"/>
    <dgm:cxn modelId="{C4A6F1AF-D0CB-4324-8F1F-090D5F7752CF}" type="presOf" srcId="{684A3870-48DA-46FF-8658-7518A21E2EE2}" destId="{A82E14F9-96AF-4A8B-9BC3-8E002D065D64}" srcOrd="0" destOrd="0" presId="urn:microsoft.com/office/officeart/2005/8/layout/equation2"/>
    <dgm:cxn modelId="{60CAEEE6-4816-4E51-90AB-ACFF0D3E5350}" type="presOf" srcId="{3BA25131-A386-4D36-9FB9-D48613B51F5D}" destId="{111DE23C-AC6F-41C1-828B-D40300582315}" srcOrd="0" destOrd="0" presId="urn:microsoft.com/office/officeart/2005/8/layout/equation2"/>
    <dgm:cxn modelId="{706CECEA-DC4D-4EC5-AB2E-4EE7020CC1A1}" type="presOf" srcId="{ACE177F9-8AA2-4DBC-B7BA-0A8B5FD127C1}" destId="{C714BBD8-8A16-456C-AD8D-E6E6C65E4B55}" srcOrd="0" destOrd="0" presId="urn:microsoft.com/office/officeart/2005/8/layout/equation2"/>
    <dgm:cxn modelId="{B44939FB-43A7-4BEF-ABCE-F45612541842}" type="presOf" srcId="{5915928B-AAB8-40E8-8890-9CF244F5F68D}" destId="{5C5CA991-4B23-426B-9B1C-BB784D35923B}" srcOrd="1" destOrd="1" presId="urn:microsoft.com/office/officeart/2005/8/layout/equation2"/>
    <dgm:cxn modelId="{AB230D80-8CD4-4A19-8FF1-9A504CEC0487}" type="presParOf" srcId="{111DE23C-AC6F-41C1-828B-D40300582315}" destId="{D25E2D28-592B-498B-A766-E6F2FBA6771C}" srcOrd="0" destOrd="0" presId="urn:microsoft.com/office/officeart/2005/8/layout/equation2"/>
    <dgm:cxn modelId="{B96581E9-A134-4B5D-B263-FE9FCAE3128F}" type="presParOf" srcId="{D25E2D28-592B-498B-A766-E6F2FBA6771C}" destId="{C714BBD8-8A16-456C-AD8D-E6E6C65E4B55}" srcOrd="0" destOrd="0" presId="urn:microsoft.com/office/officeart/2005/8/layout/equation2"/>
    <dgm:cxn modelId="{7E64F5A5-5CBA-4A19-ACD5-730BD463476C}" type="presParOf" srcId="{D25E2D28-592B-498B-A766-E6F2FBA6771C}" destId="{83BB18D1-7BD7-45FB-82A1-5370486BB6B9}" srcOrd="1" destOrd="0" presId="urn:microsoft.com/office/officeart/2005/8/layout/equation2"/>
    <dgm:cxn modelId="{E5DB2308-4FF2-4C84-A7B2-886B24B10E31}" type="presParOf" srcId="{D25E2D28-592B-498B-A766-E6F2FBA6771C}" destId="{C974AC3B-BE67-43CB-B796-184B276915EA}" srcOrd="2" destOrd="0" presId="urn:microsoft.com/office/officeart/2005/8/layout/equation2"/>
    <dgm:cxn modelId="{4DA78C9F-4977-4CDB-918D-70807F1D6B56}" type="presParOf" srcId="{D25E2D28-592B-498B-A766-E6F2FBA6771C}" destId="{5898347D-5D66-4803-A200-1AFCBB2B3682}" srcOrd="3" destOrd="0" presId="urn:microsoft.com/office/officeart/2005/8/layout/equation2"/>
    <dgm:cxn modelId="{7E4550FC-4EB8-4E5D-8F74-857C643C66F2}" type="presParOf" srcId="{D25E2D28-592B-498B-A766-E6F2FBA6771C}" destId="{A82E14F9-96AF-4A8B-9BC3-8E002D065D64}" srcOrd="4" destOrd="0" presId="urn:microsoft.com/office/officeart/2005/8/layout/equation2"/>
    <dgm:cxn modelId="{950F44AA-3134-4CBE-835B-A93654229DB3}" type="presParOf" srcId="{111DE23C-AC6F-41C1-828B-D40300582315}" destId="{DB09FAD1-AE9D-42F2-BDF3-28D6364BF846}" srcOrd="1" destOrd="0" presId="urn:microsoft.com/office/officeart/2005/8/layout/equation2"/>
    <dgm:cxn modelId="{6470CC09-6601-4FA8-B88A-3477FD470DC8}" type="presParOf" srcId="{DB09FAD1-AE9D-42F2-BDF3-28D6364BF846}" destId="{5C5CA991-4B23-426B-9B1C-BB784D35923B}" srcOrd="0" destOrd="0" presId="urn:microsoft.com/office/officeart/2005/8/layout/equation2"/>
    <dgm:cxn modelId="{7DA7CB36-E111-4DEC-BE88-99B05BBD1609}" type="presParOf" srcId="{111DE23C-AC6F-41C1-828B-D40300582315}" destId="{0007720B-FA2B-4C82-819D-1E63A6C3454A}"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C47EC-1F11-45EE-A74B-73E0E5F30F85}">
      <dsp:nvSpPr>
        <dsp:cNvPr id="0" name=""/>
        <dsp:cNvSpPr/>
      </dsp:nvSpPr>
      <dsp:spPr>
        <a:xfrm>
          <a:off x="1068572" y="843899"/>
          <a:ext cx="6092455" cy="3276314"/>
        </a:xfrm>
        <a:prstGeom prst="round2DiagRect">
          <a:avLst>
            <a:gd name="adj1" fmla="val 0"/>
            <a:gd name="adj2"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4DA45-BE15-4788-A47B-803A0FC93126}">
      <dsp:nvSpPr>
        <dsp:cNvPr id="0" name=""/>
        <dsp:cNvSpPr/>
      </dsp:nvSpPr>
      <dsp:spPr>
        <a:xfrm>
          <a:off x="4114799" y="1191387"/>
          <a:ext cx="812" cy="258133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7037C2-A251-424C-A005-EBF57DC9CDFF}">
      <dsp:nvSpPr>
        <dsp:cNvPr id="0" name=""/>
        <dsp:cNvSpPr/>
      </dsp:nvSpPr>
      <dsp:spPr>
        <a:xfrm>
          <a:off x="1271653" y="1092104"/>
          <a:ext cx="2640064" cy="27799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Batang" panose="02030600000101010101" pitchFamily="18" charset="-127"/>
              <a:ea typeface="Batang" panose="02030600000101010101" pitchFamily="18" charset="-127"/>
            </a:rPr>
            <a:t>Focused attention and resources on the problem of sexual harassment</a:t>
          </a:r>
        </a:p>
      </dsp:txBody>
      <dsp:txXfrm>
        <a:off x="1271653" y="1092104"/>
        <a:ext cx="2640064" cy="2779903"/>
      </dsp:txXfrm>
    </dsp:sp>
    <dsp:sp modelId="{A110DF8D-F995-45A7-8B79-F42F9B56B9E9}">
      <dsp:nvSpPr>
        <dsp:cNvPr id="0" name=""/>
        <dsp:cNvSpPr/>
      </dsp:nvSpPr>
      <dsp:spPr>
        <a:xfrm>
          <a:off x="4317881" y="1092104"/>
          <a:ext cx="2640064" cy="27799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a:latin typeface="Batang" panose="02030600000101010101" pitchFamily="18" charset="-127"/>
              <a:ea typeface="Batang" panose="02030600000101010101" pitchFamily="18" charset="-127"/>
            </a:rPr>
            <a:t>Raised concerns that Respondents were being treated unfairly</a:t>
          </a:r>
        </a:p>
      </dsp:txBody>
      <dsp:txXfrm>
        <a:off x="4317881" y="1092104"/>
        <a:ext cx="2640064" cy="2779903"/>
      </dsp:txXfrm>
    </dsp:sp>
    <dsp:sp modelId="{C73626EF-12AF-453F-83C8-547C7B918BFB}">
      <dsp:nvSpPr>
        <dsp:cNvPr id="0" name=""/>
        <dsp:cNvSpPr/>
      </dsp:nvSpPr>
      <dsp:spPr>
        <a:xfrm rot="16200000">
          <a:off x="-1168345" y="1337241"/>
          <a:ext cx="3574161" cy="1015409"/>
        </a:xfrm>
        <a:prstGeom prst="rightArrow">
          <a:avLst>
            <a:gd name="adj1" fmla="val 49830"/>
            <a:gd name="adj2" fmla="val 6066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Batang" panose="02030600000101010101" pitchFamily="18" charset="-127"/>
              <a:ea typeface="Batang" panose="02030600000101010101" pitchFamily="18" charset="-127"/>
            </a:rPr>
            <a:t>Efficacy</a:t>
          </a:r>
          <a:r>
            <a:rPr lang="en-US" sz="2200" b="1" kern="1200">
              <a:solidFill>
                <a:schemeClr val="bg1"/>
              </a:solidFill>
              <a:latin typeface="Batang" panose="02030600000101010101" pitchFamily="18" charset="-127"/>
              <a:ea typeface="Batang" panose="02030600000101010101" pitchFamily="18" charset="-127"/>
            </a:rPr>
            <a:t> </a:t>
          </a:r>
          <a:r>
            <a:rPr lang="en-US" sz="2200" kern="1200"/>
            <a:t>  </a:t>
          </a:r>
        </a:p>
      </dsp:txBody>
      <dsp:txXfrm>
        <a:off x="-1014882" y="1745419"/>
        <a:ext cx="3267235" cy="505979"/>
      </dsp:txXfrm>
    </dsp:sp>
    <dsp:sp modelId="{49199EF4-D702-4AEF-94FF-2001FB195B15}">
      <dsp:nvSpPr>
        <dsp:cNvPr id="0" name=""/>
        <dsp:cNvSpPr/>
      </dsp:nvSpPr>
      <dsp:spPr>
        <a:xfrm rot="5400000">
          <a:off x="5881651" y="2669327"/>
          <a:ext cx="3574161" cy="1015409"/>
        </a:xfrm>
        <a:prstGeom prst="rightArrow">
          <a:avLst>
            <a:gd name="adj1" fmla="val 49830"/>
            <a:gd name="adj2" fmla="val 6066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Batang" panose="02030600000101010101" pitchFamily="18" charset="-127"/>
              <a:ea typeface="Batang" panose="02030600000101010101" pitchFamily="18" charset="-127"/>
            </a:rPr>
            <a:t>Overreach</a:t>
          </a:r>
        </a:p>
      </dsp:txBody>
      <dsp:txXfrm>
        <a:off x="6035114" y="2770579"/>
        <a:ext cx="3267235" cy="5059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69495-04F9-4AD8-B112-70B168EF3FCB}">
      <dsp:nvSpPr>
        <dsp:cNvPr id="0" name=""/>
        <dsp:cNvSpPr/>
      </dsp:nvSpPr>
      <dsp:spPr>
        <a:xfrm>
          <a:off x="2042" y="1098550"/>
          <a:ext cx="2263482" cy="1866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t>Relevant</a:t>
          </a:r>
        </a:p>
        <a:p>
          <a:pPr marL="171450" lvl="1" indent="-171450" algn="l" defTabSz="844550">
            <a:lnSpc>
              <a:spcPct val="90000"/>
            </a:lnSpc>
            <a:spcBef>
              <a:spcPct val="0"/>
            </a:spcBef>
            <a:spcAft>
              <a:spcPct val="15000"/>
            </a:spcAft>
            <a:buChar char="•"/>
          </a:pPr>
          <a:r>
            <a:rPr lang="en-US" sz="1900" kern="1200"/>
            <a:t>Directly Related </a:t>
          </a:r>
        </a:p>
        <a:p>
          <a:pPr marL="171450" lvl="1" indent="-171450" algn="l" defTabSz="844550">
            <a:lnSpc>
              <a:spcPct val="90000"/>
            </a:lnSpc>
            <a:spcBef>
              <a:spcPct val="0"/>
            </a:spcBef>
            <a:spcAft>
              <a:spcPct val="15000"/>
            </a:spcAft>
            <a:buChar char="•"/>
          </a:pPr>
          <a:r>
            <a:rPr lang="en-US" sz="1900" kern="1200"/>
            <a:t>Not Directly Related</a:t>
          </a:r>
        </a:p>
      </dsp:txBody>
      <dsp:txXfrm>
        <a:off x="45005" y="1141513"/>
        <a:ext cx="2177556" cy="1380924"/>
      </dsp:txXfrm>
    </dsp:sp>
    <dsp:sp modelId="{4CF9C405-0C9B-4EFF-A865-AB492BBA781F}">
      <dsp:nvSpPr>
        <dsp:cNvPr id="0" name=""/>
        <dsp:cNvSpPr/>
      </dsp:nvSpPr>
      <dsp:spPr>
        <a:xfrm>
          <a:off x="1269365" y="1526327"/>
          <a:ext cx="2521108" cy="2521108"/>
        </a:xfrm>
        <a:prstGeom prst="leftCircularArrow">
          <a:avLst>
            <a:gd name="adj1" fmla="val 3252"/>
            <a:gd name="adj2" fmla="val 401188"/>
            <a:gd name="adj3" fmla="val 2176698"/>
            <a:gd name="adj4" fmla="val 9024489"/>
            <a:gd name="adj5" fmla="val 37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EEBD51-FDCE-4F84-B6EC-A7B6E55055E8}">
      <dsp:nvSpPr>
        <dsp:cNvPr id="0" name=""/>
        <dsp:cNvSpPr/>
      </dsp:nvSpPr>
      <dsp:spPr>
        <a:xfrm>
          <a:off x="505038" y="2565400"/>
          <a:ext cx="2011984" cy="800100"/>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Investigators </a:t>
          </a:r>
        </a:p>
        <a:p>
          <a:pPr marL="0" lvl="0" indent="0" algn="ctr" defTabSz="933450">
            <a:lnSpc>
              <a:spcPct val="90000"/>
            </a:lnSpc>
            <a:spcBef>
              <a:spcPct val="0"/>
            </a:spcBef>
            <a:spcAft>
              <a:spcPct val="35000"/>
            </a:spcAft>
            <a:buNone/>
          </a:pPr>
          <a:r>
            <a:rPr lang="en-US" sz="2100" kern="1200"/>
            <a:t>Gather</a:t>
          </a:r>
        </a:p>
      </dsp:txBody>
      <dsp:txXfrm>
        <a:off x="528472" y="2588834"/>
        <a:ext cx="1965116" cy="753232"/>
      </dsp:txXfrm>
    </dsp:sp>
    <dsp:sp modelId="{4C740976-4078-4E4A-8E35-84B088ED9FE9}">
      <dsp:nvSpPr>
        <dsp:cNvPr id="0" name=""/>
        <dsp:cNvSpPr/>
      </dsp:nvSpPr>
      <dsp:spPr>
        <a:xfrm>
          <a:off x="2907489" y="1098549"/>
          <a:ext cx="2263482" cy="1866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t>Relevant</a:t>
          </a:r>
        </a:p>
        <a:p>
          <a:pPr marL="171450" lvl="1" indent="-171450" algn="l" defTabSz="844550">
            <a:lnSpc>
              <a:spcPct val="90000"/>
            </a:lnSpc>
            <a:spcBef>
              <a:spcPct val="0"/>
            </a:spcBef>
            <a:spcAft>
              <a:spcPct val="15000"/>
            </a:spcAft>
            <a:buChar char="•"/>
          </a:pPr>
          <a:r>
            <a:rPr lang="en-US" sz="1900" kern="1200"/>
            <a:t>Directly Related</a:t>
          </a:r>
        </a:p>
      </dsp:txBody>
      <dsp:txXfrm>
        <a:off x="2950452" y="1541563"/>
        <a:ext cx="2177556" cy="1380924"/>
      </dsp:txXfrm>
    </dsp:sp>
    <dsp:sp modelId="{512D2FBA-DE85-4855-BD16-56C37798EE04}">
      <dsp:nvSpPr>
        <dsp:cNvPr id="0" name=""/>
        <dsp:cNvSpPr/>
      </dsp:nvSpPr>
      <dsp:spPr>
        <a:xfrm>
          <a:off x="4155951" y="-56635"/>
          <a:ext cx="2810331" cy="2810331"/>
        </a:xfrm>
        <a:prstGeom prst="circularArrow">
          <a:avLst>
            <a:gd name="adj1" fmla="val 2918"/>
            <a:gd name="adj2" fmla="val 357071"/>
            <a:gd name="adj3" fmla="val 19467418"/>
            <a:gd name="adj4" fmla="val 12575511"/>
            <a:gd name="adj5" fmla="val 34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2F370-3CB7-409C-93B9-202C888FD3E4}">
      <dsp:nvSpPr>
        <dsp:cNvPr id="0" name=""/>
        <dsp:cNvSpPr/>
      </dsp:nvSpPr>
      <dsp:spPr>
        <a:xfrm>
          <a:off x="3410486" y="698499"/>
          <a:ext cx="2011984" cy="800100"/>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Parties Review </a:t>
          </a:r>
        </a:p>
      </dsp:txBody>
      <dsp:txXfrm>
        <a:off x="3433920" y="721933"/>
        <a:ext cx="1965116" cy="753232"/>
      </dsp:txXfrm>
    </dsp:sp>
    <dsp:sp modelId="{C9BADED6-D286-417B-AEFC-CE08B1C79535}">
      <dsp:nvSpPr>
        <dsp:cNvPr id="0" name=""/>
        <dsp:cNvSpPr/>
      </dsp:nvSpPr>
      <dsp:spPr>
        <a:xfrm>
          <a:off x="5812937" y="1098550"/>
          <a:ext cx="2263482" cy="1866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t>Summary of all relevant evidence</a:t>
          </a:r>
        </a:p>
      </dsp:txBody>
      <dsp:txXfrm>
        <a:off x="5855900" y="1141513"/>
        <a:ext cx="2177556" cy="1380924"/>
      </dsp:txXfrm>
    </dsp:sp>
    <dsp:sp modelId="{6F8333C5-1F97-4696-BFDB-982B163EDD18}">
      <dsp:nvSpPr>
        <dsp:cNvPr id="0" name=""/>
        <dsp:cNvSpPr/>
      </dsp:nvSpPr>
      <dsp:spPr>
        <a:xfrm>
          <a:off x="6315934" y="2565400"/>
          <a:ext cx="2011984" cy="800100"/>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Investigators Write</a:t>
          </a:r>
        </a:p>
      </dsp:txBody>
      <dsp:txXfrm>
        <a:off x="6339368" y="2588834"/>
        <a:ext cx="1965116" cy="7532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69495-04F9-4AD8-B112-70B168EF3FCB}">
      <dsp:nvSpPr>
        <dsp:cNvPr id="0" name=""/>
        <dsp:cNvSpPr/>
      </dsp:nvSpPr>
      <dsp:spPr>
        <a:xfrm>
          <a:off x="2042" y="1098550"/>
          <a:ext cx="2263482" cy="1866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t>Relevant</a:t>
          </a:r>
        </a:p>
        <a:p>
          <a:pPr marL="171450" lvl="1" indent="-171450" algn="l" defTabSz="844550">
            <a:lnSpc>
              <a:spcPct val="90000"/>
            </a:lnSpc>
            <a:spcBef>
              <a:spcPct val="0"/>
            </a:spcBef>
            <a:spcAft>
              <a:spcPct val="15000"/>
            </a:spcAft>
            <a:buChar char="•"/>
          </a:pPr>
          <a:r>
            <a:rPr lang="en-US" sz="1900" kern="1200"/>
            <a:t>Directly Related </a:t>
          </a:r>
        </a:p>
        <a:p>
          <a:pPr marL="171450" lvl="1" indent="-171450" algn="l" defTabSz="844550">
            <a:lnSpc>
              <a:spcPct val="90000"/>
            </a:lnSpc>
            <a:spcBef>
              <a:spcPct val="0"/>
            </a:spcBef>
            <a:spcAft>
              <a:spcPct val="15000"/>
            </a:spcAft>
            <a:buChar char="•"/>
          </a:pPr>
          <a:r>
            <a:rPr lang="en-US" sz="1900" kern="1200"/>
            <a:t>Not Directly Related</a:t>
          </a:r>
        </a:p>
      </dsp:txBody>
      <dsp:txXfrm>
        <a:off x="45005" y="1141513"/>
        <a:ext cx="2177556" cy="1380924"/>
      </dsp:txXfrm>
    </dsp:sp>
    <dsp:sp modelId="{4CF9C405-0C9B-4EFF-A865-AB492BBA781F}">
      <dsp:nvSpPr>
        <dsp:cNvPr id="0" name=""/>
        <dsp:cNvSpPr/>
      </dsp:nvSpPr>
      <dsp:spPr>
        <a:xfrm>
          <a:off x="1269365" y="1526327"/>
          <a:ext cx="2521108" cy="2521108"/>
        </a:xfrm>
        <a:prstGeom prst="leftCircularArrow">
          <a:avLst>
            <a:gd name="adj1" fmla="val 3252"/>
            <a:gd name="adj2" fmla="val 401188"/>
            <a:gd name="adj3" fmla="val 2176698"/>
            <a:gd name="adj4" fmla="val 9024489"/>
            <a:gd name="adj5" fmla="val 37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EEBD51-FDCE-4F84-B6EC-A7B6E55055E8}">
      <dsp:nvSpPr>
        <dsp:cNvPr id="0" name=""/>
        <dsp:cNvSpPr/>
      </dsp:nvSpPr>
      <dsp:spPr>
        <a:xfrm>
          <a:off x="505038" y="2565400"/>
          <a:ext cx="2011984" cy="800100"/>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Investigators </a:t>
          </a:r>
        </a:p>
        <a:p>
          <a:pPr marL="0" lvl="0" indent="0" algn="ctr" defTabSz="933450">
            <a:lnSpc>
              <a:spcPct val="90000"/>
            </a:lnSpc>
            <a:spcBef>
              <a:spcPct val="0"/>
            </a:spcBef>
            <a:spcAft>
              <a:spcPct val="35000"/>
            </a:spcAft>
            <a:buNone/>
          </a:pPr>
          <a:r>
            <a:rPr lang="en-US" sz="2100" kern="1200"/>
            <a:t>Gather</a:t>
          </a:r>
        </a:p>
      </dsp:txBody>
      <dsp:txXfrm>
        <a:off x="528472" y="2588834"/>
        <a:ext cx="1965116" cy="753232"/>
      </dsp:txXfrm>
    </dsp:sp>
    <dsp:sp modelId="{4C740976-4078-4E4A-8E35-84B088ED9FE9}">
      <dsp:nvSpPr>
        <dsp:cNvPr id="0" name=""/>
        <dsp:cNvSpPr/>
      </dsp:nvSpPr>
      <dsp:spPr>
        <a:xfrm>
          <a:off x="2907489" y="1098549"/>
          <a:ext cx="2263482" cy="1866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t>Relevant</a:t>
          </a:r>
        </a:p>
        <a:p>
          <a:pPr marL="171450" lvl="1" indent="-171450" algn="l" defTabSz="844550">
            <a:lnSpc>
              <a:spcPct val="90000"/>
            </a:lnSpc>
            <a:spcBef>
              <a:spcPct val="0"/>
            </a:spcBef>
            <a:spcAft>
              <a:spcPct val="15000"/>
            </a:spcAft>
            <a:buChar char="•"/>
          </a:pPr>
          <a:r>
            <a:rPr lang="en-US" sz="1900" kern="1200"/>
            <a:t>Directly Related</a:t>
          </a:r>
        </a:p>
      </dsp:txBody>
      <dsp:txXfrm>
        <a:off x="2950452" y="1541563"/>
        <a:ext cx="2177556" cy="1380924"/>
      </dsp:txXfrm>
    </dsp:sp>
    <dsp:sp modelId="{512D2FBA-DE85-4855-BD16-56C37798EE04}">
      <dsp:nvSpPr>
        <dsp:cNvPr id="0" name=""/>
        <dsp:cNvSpPr/>
      </dsp:nvSpPr>
      <dsp:spPr>
        <a:xfrm>
          <a:off x="4155951" y="-56635"/>
          <a:ext cx="2810331" cy="2810331"/>
        </a:xfrm>
        <a:prstGeom prst="circularArrow">
          <a:avLst>
            <a:gd name="adj1" fmla="val 2918"/>
            <a:gd name="adj2" fmla="val 357071"/>
            <a:gd name="adj3" fmla="val 19467418"/>
            <a:gd name="adj4" fmla="val 12575511"/>
            <a:gd name="adj5" fmla="val 34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2F370-3CB7-409C-93B9-202C888FD3E4}">
      <dsp:nvSpPr>
        <dsp:cNvPr id="0" name=""/>
        <dsp:cNvSpPr/>
      </dsp:nvSpPr>
      <dsp:spPr>
        <a:xfrm>
          <a:off x="3410486" y="698499"/>
          <a:ext cx="2011984" cy="800100"/>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Parties Review </a:t>
          </a:r>
        </a:p>
      </dsp:txBody>
      <dsp:txXfrm>
        <a:off x="3433920" y="721933"/>
        <a:ext cx="1965116" cy="753232"/>
      </dsp:txXfrm>
    </dsp:sp>
    <dsp:sp modelId="{C9BADED6-D286-417B-AEFC-CE08B1C79535}">
      <dsp:nvSpPr>
        <dsp:cNvPr id="0" name=""/>
        <dsp:cNvSpPr/>
      </dsp:nvSpPr>
      <dsp:spPr>
        <a:xfrm>
          <a:off x="5812937" y="1098550"/>
          <a:ext cx="2263482" cy="1866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a:lnSpc>
              <a:spcPct val="90000"/>
            </a:lnSpc>
            <a:spcBef>
              <a:spcPct val="0"/>
            </a:spcBef>
            <a:spcAft>
              <a:spcPct val="15000"/>
            </a:spcAft>
            <a:buChar char="•"/>
          </a:pPr>
          <a:r>
            <a:rPr lang="en-US" sz="1900" kern="1200"/>
            <a:t>Summary of all relevant evidence</a:t>
          </a:r>
        </a:p>
      </dsp:txBody>
      <dsp:txXfrm>
        <a:off x="5855900" y="1141513"/>
        <a:ext cx="2177556" cy="1380924"/>
      </dsp:txXfrm>
    </dsp:sp>
    <dsp:sp modelId="{6F8333C5-1F97-4696-BFDB-982B163EDD18}">
      <dsp:nvSpPr>
        <dsp:cNvPr id="0" name=""/>
        <dsp:cNvSpPr/>
      </dsp:nvSpPr>
      <dsp:spPr>
        <a:xfrm>
          <a:off x="6315934" y="2565400"/>
          <a:ext cx="2011984" cy="800100"/>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Investigators Write</a:t>
          </a:r>
        </a:p>
      </dsp:txBody>
      <dsp:txXfrm>
        <a:off x="6339368" y="2588834"/>
        <a:ext cx="1965116" cy="7532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E4AAB-6A87-4491-8F56-4F300F3B4EA0}">
      <dsp:nvSpPr>
        <dsp:cNvPr id="0" name=""/>
        <dsp:cNvSpPr/>
      </dsp:nvSpPr>
      <dsp:spPr>
        <a:xfrm>
          <a:off x="5813760" y="3080071"/>
          <a:ext cx="345814" cy="1060496"/>
        </a:xfrm>
        <a:custGeom>
          <a:avLst/>
          <a:gdLst/>
          <a:ahLst/>
          <a:cxnLst/>
          <a:rect l="0" t="0" r="0" b="0"/>
          <a:pathLst>
            <a:path>
              <a:moveTo>
                <a:pt x="0" y="0"/>
              </a:moveTo>
              <a:lnTo>
                <a:pt x="0" y="1060496"/>
              </a:lnTo>
              <a:lnTo>
                <a:pt x="345814" y="10604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5252FE-2257-4ADD-B63A-07CAF61126E7}">
      <dsp:nvSpPr>
        <dsp:cNvPr id="0" name=""/>
        <dsp:cNvSpPr/>
      </dsp:nvSpPr>
      <dsp:spPr>
        <a:xfrm>
          <a:off x="3946364" y="1443217"/>
          <a:ext cx="2789567" cy="484139"/>
        </a:xfrm>
        <a:custGeom>
          <a:avLst/>
          <a:gdLst/>
          <a:ahLst/>
          <a:cxnLst/>
          <a:rect l="0" t="0" r="0" b="0"/>
          <a:pathLst>
            <a:path>
              <a:moveTo>
                <a:pt x="0" y="0"/>
              </a:moveTo>
              <a:lnTo>
                <a:pt x="0" y="242069"/>
              </a:lnTo>
              <a:lnTo>
                <a:pt x="2789567" y="242069"/>
              </a:lnTo>
              <a:lnTo>
                <a:pt x="2789567" y="484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BBD57A-CDC2-4C9C-A318-23C79ADBA5BF}">
      <dsp:nvSpPr>
        <dsp:cNvPr id="0" name=""/>
        <dsp:cNvSpPr/>
      </dsp:nvSpPr>
      <dsp:spPr>
        <a:xfrm>
          <a:off x="3024193" y="3080071"/>
          <a:ext cx="345814" cy="1060496"/>
        </a:xfrm>
        <a:custGeom>
          <a:avLst/>
          <a:gdLst/>
          <a:ahLst/>
          <a:cxnLst/>
          <a:rect l="0" t="0" r="0" b="0"/>
          <a:pathLst>
            <a:path>
              <a:moveTo>
                <a:pt x="0" y="0"/>
              </a:moveTo>
              <a:lnTo>
                <a:pt x="0" y="1060496"/>
              </a:lnTo>
              <a:lnTo>
                <a:pt x="345814" y="10604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0344B8-7341-409E-8DAE-403F0C7454DA}">
      <dsp:nvSpPr>
        <dsp:cNvPr id="0" name=""/>
        <dsp:cNvSpPr/>
      </dsp:nvSpPr>
      <dsp:spPr>
        <a:xfrm>
          <a:off x="3900644" y="1443217"/>
          <a:ext cx="91440" cy="484139"/>
        </a:xfrm>
        <a:custGeom>
          <a:avLst/>
          <a:gdLst/>
          <a:ahLst/>
          <a:cxnLst/>
          <a:rect l="0" t="0" r="0" b="0"/>
          <a:pathLst>
            <a:path>
              <a:moveTo>
                <a:pt x="45720" y="0"/>
              </a:moveTo>
              <a:lnTo>
                <a:pt x="45720" y="484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B7A5B4-BD22-4BAE-BD36-B702DA042B3E}">
      <dsp:nvSpPr>
        <dsp:cNvPr id="0" name=""/>
        <dsp:cNvSpPr/>
      </dsp:nvSpPr>
      <dsp:spPr>
        <a:xfrm>
          <a:off x="1156797" y="1443217"/>
          <a:ext cx="2789567" cy="484139"/>
        </a:xfrm>
        <a:custGeom>
          <a:avLst/>
          <a:gdLst/>
          <a:ahLst/>
          <a:cxnLst/>
          <a:rect l="0" t="0" r="0" b="0"/>
          <a:pathLst>
            <a:path>
              <a:moveTo>
                <a:pt x="2789567" y="0"/>
              </a:moveTo>
              <a:lnTo>
                <a:pt x="2789567" y="242069"/>
              </a:lnTo>
              <a:lnTo>
                <a:pt x="0" y="242069"/>
              </a:lnTo>
              <a:lnTo>
                <a:pt x="0" y="484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470293-F565-4FE2-9902-EE3BD36C3520}">
      <dsp:nvSpPr>
        <dsp:cNvPr id="0" name=""/>
        <dsp:cNvSpPr/>
      </dsp:nvSpPr>
      <dsp:spPr>
        <a:xfrm>
          <a:off x="2793650" y="290504"/>
          <a:ext cx="2305427" cy="1152713"/>
        </a:xfrm>
        <a:prstGeom prst="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All Information Gathered</a:t>
          </a:r>
        </a:p>
      </dsp:txBody>
      <dsp:txXfrm>
        <a:off x="2793650" y="290504"/>
        <a:ext cx="2305427" cy="1152713"/>
      </dsp:txXfrm>
    </dsp:sp>
    <dsp:sp modelId="{D66C776A-4CC6-4FC4-A4A7-4631B7F1BC51}">
      <dsp:nvSpPr>
        <dsp:cNvPr id="0" name=""/>
        <dsp:cNvSpPr/>
      </dsp:nvSpPr>
      <dsp:spPr>
        <a:xfrm>
          <a:off x="4083" y="1927357"/>
          <a:ext cx="2305427" cy="1152713"/>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Not Directly Related</a:t>
          </a:r>
        </a:p>
      </dsp:txBody>
      <dsp:txXfrm>
        <a:off x="4083" y="1927357"/>
        <a:ext cx="2305427" cy="1152713"/>
      </dsp:txXfrm>
    </dsp:sp>
    <dsp:sp modelId="{743BB7C1-0C98-4859-9B3A-93BAD38F55CB}">
      <dsp:nvSpPr>
        <dsp:cNvPr id="0" name=""/>
        <dsp:cNvSpPr/>
      </dsp:nvSpPr>
      <dsp:spPr>
        <a:xfrm>
          <a:off x="2793650" y="1927357"/>
          <a:ext cx="2305427" cy="1152713"/>
        </a:xfrm>
        <a:prstGeom prst="rect">
          <a:avLst/>
        </a:prstGeom>
        <a:solidFill>
          <a:srgbClr val="F89C1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Directly Related</a:t>
          </a:r>
        </a:p>
      </dsp:txBody>
      <dsp:txXfrm>
        <a:off x="2793650" y="1927357"/>
        <a:ext cx="2305427" cy="1152713"/>
      </dsp:txXfrm>
    </dsp:sp>
    <dsp:sp modelId="{EB23EF02-DC9C-49BC-84ED-A4FA5807B170}">
      <dsp:nvSpPr>
        <dsp:cNvPr id="0" name=""/>
        <dsp:cNvSpPr/>
      </dsp:nvSpPr>
      <dsp:spPr>
        <a:xfrm>
          <a:off x="3370007" y="3564211"/>
          <a:ext cx="2305427" cy="1152713"/>
        </a:xfrm>
        <a:prstGeom prst="rect">
          <a:avLst/>
        </a:prstGeom>
        <a:solidFill>
          <a:srgbClr val="FFCC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In the Review</a:t>
          </a:r>
        </a:p>
      </dsp:txBody>
      <dsp:txXfrm>
        <a:off x="3370007" y="3564211"/>
        <a:ext cx="2305427" cy="1152713"/>
      </dsp:txXfrm>
    </dsp:sp>
    <dsp:sp modelId="{DBF44E06-86AA-4410-B6FE-D8CA95977F08}">
      <dsp:nvSpPr>
        <dsp:cNvPr id="0" name=""/>
        <dsp:cNvSpPr/>
      </dsp:nvSpPr>
      <dsp:spPr>
        <a:xfrm>
          <a:off x="5583218" y="1927357"/>
          <a:ext cx="2305427" cy="1152713"/>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Relevant</a:t>
          </a:r>
        </a:p>
      </dsp:txBody>
      <dsp:txXfrm>
        <a:off x="5583218" y="1927357"/>
        <a:ext cx="2305427" cy="1152713"/>
      </dsp:txXfrm>
    </dsp:sp>
    <dsp:sp modelId="{F586123E-2C1F-4F08-BEED-77102C8A83F6}">
      <dsp:nvSpPr>
        <dsp:cNvPr id="0" name=""/>
        <dsp:cNvSpPr/>
      </dsp:nvSpPr>
      <dsp:spPr>
        <a:xfrm>
          <a:off x="6159574" y="3564211"/>
          <a:ext cx="2305427" cy="1152713"/>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In the Review</a:t>
          </a:r>
        </a:p>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In the Report</a:t>
          </a:r>
        </a:p>
      </dsp:txBody>
      <dsp:txXfrm>
        <a:off x="6159574" y="3564211"/>
        <a:ext cx="2305427" cy="11527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A472D-7BF1-43F0-A275-BDB27B430A89}">
      <dsp:nvSpPr>
        <dsp:cNvPr id="0" name=""/>
        <dsp:cNvSpPr/>
      </dsp:nvSpPr>
      <dsp:spPr>
        <a:xfrm rot="5400000">
          <a:off x="733527" y="1547648"/>
          <a:ext cx="1368762" cy="1558287"/>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C57A80-A1E5-4839-BADD-1AA483E2BE0D}">
      <dsp:nvSpPr>
        <dsp:cNvPr id="0" name=""/>
        <dsp:cNvSpPr/>
      </dsp:nvSpPr>
      <dsp:spPr>
        <a:xfrm>
          <a:off x="370888" y="30348"/>
          <a:ext cx="2304189" cy="1612858"/>
        </a:xfrm>
        <a:prstGeom prst="roundRect">
          <a:avLst>
            <a:gd name="adj" fmla="val 1667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Batang" panose="02030600000101010101" pitchFamily="18" charset="-127"/>
              <a:ea typeface="Batang" panose="02030600000101010101" pitchFamily="18" charset="-127"/>
            </a:rPr>
            <a:t>Stage 1:  Orienting</a:t>
          </a:r>
        </a:p>
      </dsp:txBody>
      <dsp:txXfrm>
        <a:off x="449635" y="109095"/>
        <a:ext cx="2146695" cy="1455364"/>
      </dsp:txXfrm>
    </dsp:sp>
    <dsp:sp modelId="{A3AC641A-1F54-4529-BF9D-85068A291AF5}">
      <dsp:nvSpPr>
        <dsp:cNvPr id="0" name=""/>
        <dsp:cNvSpPr/>
      </dsp:nvSpPr>
      <dsp:spPr>
        <a:xfrm>
          <a:off x="2647728" y="207512"/>
          <a:ext cx="1730547" cy="1256901"/>
        </a:xfrm>
        <a:prstGeom prst="rect">
          <a:avLst/>
        </a:prstGeom>
        <a:noFill/>
        <a:ln>
          <a:noFill/>
        </a:ln>
        <a:effectLst/>
      </dsp:spPr>
      <dsp:style>
        <a:lnRef idx="0">
          <a:scrgbClr r="0" g="0" b="0"/>
        </a:lnRef>
        <a:fillRef idx="0">
          <a:scrgbClr r="0" g="0" b="0"/>
        </a:fillRef>
        <a:effectRef idx="0">
          <a:scrgbClr r="0" g="0" b="0"/>
        </a:effectRef>
        <a:fontRef idx="minor"/>
      </dsp:style>
    </dsp:sp>
    <dsp:sp modelId="{8093D087-89D3-4DF2-8214-D70880278277}">
      <dsp:nvSpPr>
        <dsp:cNvPr id="0" name=""/>
        <dsp:cNvSpPr/>
      </dsp:nvSpPr>
      <dsp:spPr>
        <a:xfrm rot="5400000">
          <a:off x="2657073" y="3359420"/>
          <a:ext cx="1368762" cy="1558287"/>
        </a:xfrm>
        <a:prstGeom prst="bentUpArrow">
          <a:avLst>
            <a:gd name="adj1" fmla="val 32840"/>
            <a:gd name="adj2" fmla="val 25000"/>
            <a:gd name="adj3" fmla="val 3578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E2A3A3-738A-4C27-866D-B124A7EE7E0A}">
      <dsp:nvSpPr>
        <dsp:cNvPr id="0" name=""/>
        <dsp:cNvSpPr/>
      </dsp:nvSpPr>
      <dsp:spPr>
        <a:xfrm>
          <a:off x="2294434" y="1842120"/>
          <a:ext cx="2304189" cy="1612858"/>
        </a:xfrm>
        <a:prstGeom prst="roundRect">
          <a:avLst>
            <a:gd name="adj" fmla="val 1667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Batang" panose="02030600000101010101" pitchFamily="18" charset="-127"/>
              <a:ea typeface="Batang" panose="02030600000101010101" pitchFamily="18" charset="-127"/>
            </a:rPr>
            <a:t>Stage 2:  Gathering</a:t>
          </a:r>
        </a:p>
      </dsp:txBody>
      <dsp:txXfrm>
        <a:off x="2373181" y="1920867"/>
        <a:ext cx="2146695" cy="1455364"/>
      </dsp:txXfrm>
    </dsp:sp>
    <dsp:sp modelId="{4400D0B7-A98F-40B9-A8B0-B5B2C04D7920}">
      <dsp:nvSpPr>
        <dsp:cNvPr id="0" name=""/>
        <dsp:cNvSpPr/>
      </dsp:nvSpPr>
      <dsp:spPr>
        <a:xfrm>
          <a:off x="4598623" y="1995943"/>
          <a:ext cx="1675847" cy="1303582"/>
        </a:xfrm>
        <a:prstGeom prst="rect">
          <a:avLst/>
        </a:prstGeom>
        <a:noFill/>
        <a:ln>
          <a:noFill/>
        </a:ln>
        <a:effectLst/>
      </dsp:spPr>
      <dsp:style>
        <a:lnRef idx="0">
          <a:scrgbClr r="0" g="0" b="0"/>
        </a:lnRef>
        <a:fillRef idx="0">
          <a:scrgbClr r="0" g="0" b="0"/>
        </a:fillRef>
        <a:effectRef idx="0">
          <a:scrgbClr r="0" g="0" b="0"/>
        </a:effectRef>
        <a:fontRef idx="minor"/>
      </dsp:style>
    </dsp:sp>
    <dsp:sp modelId="{1F0533F8-CAD0-407E-8B77-21D59C3CFF83}">
      <dsp:nvSpPr>
        <dsp:cNvPr id="0" name=""/>
        <dsp:cNvSpPr/>
      </dsp:nvSpPr>
      <dsp:spPr>
        <a:xfrm>
          <a:off x="4217980" y="3653892"/>
          <a:ext cx="2304189" cy="1612858"/>
        </a:xfrm>
        <a:prstGeom prst="roundRect">
          <a:avLst>
            <a:gd name="adj" fmla="val 1667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Batang" panose="02030600000101010101" pitchFamily="18" charset="-127"/>
              <a:ea typeface="Batang" panose="02030600000101010101" pitchFamily="18" charset="-127"/>
            </a:rPr>
            <a:t>Stage 3:</a:t>
          </a:r>
        </a:p>
        <a:p>
          <a:pPr marL="0" lvl="0" indent="0" algn="ctr" defTabSz="1289050">
            <a:lnSpc>
              <a:spcPct val="90000"/>
            </a:lnSpc>
            <a:spcBef>
              <a:spcPct val="0"/>
            </a:spcBef>
            <a:spcAft>
              <a:spcPct val="35000"/>
            </a:spcAft>
            <a:buNone/>
          </a:pPr>
          <a:r>
            <a:rPr lang="en-US" sz="2900" kern="1200">
              <a:latin typeface="Batang" panose="02030600000101010101" pitchFamily="18" charset="-127"/>
              <a:ea typeface="Batang" panose="02030600000101010101" pitchFamily="18" charset="-127"/>
            </a:rPr>
            <a:t>Organizing</a:t>
          </a:r>
        </a:p>
      </dsp:txBody>
      <dsp:txXfrm>
        <a:off x="4296727" y="3732639"/>
        <a:ext cx="2146695" cy="1455364"/>
      </dsp:txXfrm>
    </dsp:sp>
    <dsp:sp modelId="{CD78DD99-B660-4362-9A04-4D7346F7F50D}">
      <dsp:nvSpPr>
        <dsp:cNvPr id="0" name=""/>
        <dsp:cNvSpPr/>
      </dsp:nvSpPr>
      <dsp:spPr>
        <a:xfrm>
          <a:off x="6522169" y="3807715"/>
          <a:ext cx="1675847" cy="1303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228600" lvl="1" indent="-228600" algn="l" defTabSz="1200150">
            <a:lnSpc>
              <a:spcPct val="90000"/>
            </a:lnSpc>
            <a:spcBef>
              <a:spcPct val="0"/>
            </a:spcBef>
            <a:spcAft>
              <a:spcPct val="15000"/>
            </a:spcAft>
            <a:buChar char="•"/>
          </a:pPr>
          <a:r>
            <a:rPr lang="en-US" sz="2700" kern="1200">
              <a:latin typeface="Batang" panose="02030600000101010101" pitchFamily="18" charset="-127"/>
              <a:ea typeface="Batang" panose="02030600000101010101" pitchFamily="18" charset="-127"/>
            </a:rPr>
            <a:t>Create report</a:t>
          </a:r>
        </a:p>
      </dsp:txBody>
      <dsp:txXfrm>
        <a:off x="6522169" y="3807715"/>
        <a:ext cx="1675847" cy="13035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3EFB3-6422-4C9F-9869-10F874C50480}">
      <dsp:nvSpPr>
        <dsp:cNvPr id="0" name=""/>
        <dsp:cNvSpPr/>
      </dsp:nvSpPr>
      <dsp:spPr>
        <a:xfrm>
          <a:off x="3670447" y="2495489"/>
          <a:ext cx="1661591" cy="1661591"/>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Title IX Coordinator</a:t>
          </a:r>
        </a:p>
      </dsp:txBody>
      <dsp:txXfrm>
        <a:off x="3913781" y="2738823"/>
        <a:ext cx="1174923" cy="1174923"/>
      </dsp:txXfrm>
    </dsp:sp>
    <dsp:sp modelId="{DB58ECCB-7BFD-4E3A-B590-856449F2621A}">
      <dsp:nvSpPr>
        <dsp:cNvPr id="0" name=""/>
        <dsp:cNvSpPr/>
      </dsp:nvSpPr>
      <dsp:spPr>
        <a:xfrm rot="16200000">
          <a:off x="4086057" y="2063693"/>
          <a:ext cx="830370" cy="33222"/>
        </a:xfrm>
        <a:custGeom>
          <a:avLst/>
          <a:gdLst/>
          <a:ahLst/>
          <a:cxnLst/>
          <a:rect l="0" t="0" r="0" b="0"/>
          <a:pathLst>
            <a:path>
              <a:moveTo>
                <a:pt x="0" y="16611"/>
              </a:moveTo>
              <a:lnTo>
                <a:pt x="830370" y="166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80483" y="2059545"/>
        <a:ext cx="41518" cy="41518"/>
      </dsp:txXfrm>
    </dsp:sp>
    <dsp:sp modelId="{D1EF7259-892D-454E-ABC6-31BCCFEC43EB}">
      <dsp:nvSpPr>
        <dsp:cNvPr id="0" name=""/>
        <dsp:cNvSpPr/>
      </dsp:nvSpPr>
      <dsp:spPr>
        <a:xfrm>
          <a:off x="3670447" y="3527"/>
          <a:ext cx="1661591" cy="166159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Policies</a:t>
          </a:r>
        </a:p>
      </dsp:txBody>
      <dsp:txXfrm>
        <a:off x="3913781" y="246861"/>
        <a:ext cx="1174923" cy="1174923"/>
      </dsp:txXfrm>
    </dsp:sp>
    <dsp:sp modelId="{0D72F623-AA9A-4FD8-84D4-C88D35978D4E}">
      <dsp:nvSpPr>
        <dsp:cNvPr id="0" name=""/>
        <dsp:cNvSpPr/>
      </dsp:nvSpPr>
      <dsp:spPr>
        <a:xfrm rot="19285714">
          <a:off x="5060205" y="2532817"/>
          <a:ext cx="830370" cy="33222"/>
        </a:xfrm>
        <a:custGeom>
          <a:avLst/>
          <a:gdLst/>
          <a:ahLst/>
          <a:cxnLst/>
          <a:rect l="0" t="0" r="0" b="0"/>
          <a:pathLst>
            <a:path>
              <a:moveTo>
                <a:pt x="0" y="16611"/>
              </a:moveTo>
              <a:lnTo>
                <a:pt x="830370" y="166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54630" y="2528669"/>
        <a:ext cx="41518" cy="41518"/>
      </dsp:txXfrm>
    </dsp:sp>
    <dsp:sp modelId="{342775D6-E0A1-4D3C-9429-6891D8397C0E}">
      <dsp:nvSpPr>
        <dsp:cNvPr id="0" name=""/>
        <dsp:cNvSpPr/>
      </dsp:nvSpPr>
      <dsp:spPr>
        <a:xfrm>
          <a:off x="5618741" y="941776"/>
          <a:ext cx="1661591" cy="1661591"/>
        </a:xfrm>
        <a:prstGeom prst="ellipse">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Training</a:t>
          </a:r>
        </a:p>
      </dsp:txBody>
      <dsp:txXfrm>
        <a:off x="5862075" y="1185110"/>
        <a:ext cx="1174923" cy="1174923"/>
      </dsp:txXfrm>
    </dsp:sp>
    <dsp:sp modelId="{210DD4A0-F30D-4850-A7AA-0C10D8AD40A7}">
      <dsp:nvSpPr>
        <dsp:cNvPr id="0" name=""/>
        <dsp:cNvSpPr/>
      </dsp:nvSpPr>
      <dsp:spPr>
        <a:xfrm rot="771429">
          <a:off x="5300799" y="3586930"/>
          <a:ext cx="830370" cy="33222"/>
        </a:xfrm>
        <a:custGeom>
          <a:avLst/>
          <a:gdLst/>
          <a:ahLst/>
          <a:cxnLst/>
          <a:rect l="0" t="0" r="0" b="0"/>
          <a:pathLst>
            <a:path>
              <a:moveTo>
                <a:pt x="0" y="16611"/>
              </a:moveTo>
              <a:lnTo>
                <a:pt x="830370" y="166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5225" y="3582783"/>
        <a:ext cx="41518" cy="41518"/>
      </dsp:txXfrm>
    </dsp:sp>
    <dsp:sp modelId="{EC01FA18-F71E-4DC4-BD35-0C3D111862DE}">
      <dsp:nvSpPr>
        <dsp:cNvPr id="0" name=""/>
        <dsp:cNvSpPr/>
      </dsp:nvSpPr>
      <dsp:spPr>
        <a:xfrm>
          <a:off x="6099930" y="3050003"/>
          <a:ext cx="1661591" cy="1661591"/>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Grievance Initiation</a:t>
          </a:r>
        </a:p>
      </dsp:txBody>
      <dsp:txXfrm>
        <a:off x="6343264" y="3293337"/>
        <a:ext cx="1174923" cy="1174923"/>
      </dsp:txXfrm>
    </dsp:sp>
    <dsp:sp modelId="{53B6B9B6-A716-4FE2-B662-1D9B20812BF8}">
      <dsp:nvSpPr>
        <dsp:cNvPr id="0" name=""/>
        <dsp:cNvSpPr/>
      </dsp:nvSpPr>
      <dsp:spPr>
        <a:xfrm rot="3857143">
          <a:off x="4626668" y="4432264"/>
          <a:ext cx="830370" cy="33222"/>
        </a:xfrm>
        <a:custGeom>
          <a:avLst/>
          <a:gdLst/>
          <a:ahLst/>
          <a:cxnLst/>
          <a:rect l="0" t="0" r="0" b="0"/>
          <a:pathLst>
            <a:path>
              <a:moveTo>
                <a:pt x="0" y="16611"/>
              </a:moveTo>
              <a:lnTo>
                <a:pt x="830370" y="166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21094" y="4428116"/>
        <a:ext cx="41518" cy="41518"/>
      </dsp:txXfrm>
    </dsp:sp>
    <dsp:sp modelId="{50DA46AA-6F18-4BAE-9DDB-9518CEE7F212}">
      <dsp:nvSpPr>
        <dsp:cNvPr id="0" name=""/>
        <dsp:cNvSpPr/>
      </dsp:nvSpPr>
      <dsp:spPr>
        <a:xfrm>
          <a:off x="4751668" y="4740669"/>
          <a:ext cx="1661591" cy="1661591"/>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Support Services</a:t>
          </a:r>
        </a:p>
      </dsp:txBody>
      <dsp:txXfrm>
        <a:off x="4995002" y="4984003"/>
        <a:ext cx="1174923" cy="1174923"/>
      </dsp:txXfrm>
    </dsp:sp>
    <dsp:sp modelId="{453DF601-4C09-45E4-AC83-C6BBA419CC45}">
      <dsp:nvSpPr>
        <dsp:cNvPr id="0" name=""/>
        <dsp:cNvSpPr/>
      </dsp:nvSpPr>
      <dsp:spPr>
        <a:xfrm rot="6942857">
          <a:off x="3545446" y="4432264"/>
          <a:ext cx="830370" cy="33222"/>
        </a:xfrm>
        <a:custGeom>
          <a:avLst/>
          <a:gdLst/>
          <a:ahLst/>
          <a:cxnLst/>
          <a:rect l="0" t="0" r="0" b="0"/>
          <a:pathLst>
            <a:path>
              <a:moveTo>
                <a:pt x="0" y="16611"/>
              </a:moveTo>
              <a:lnTo>
                <a:pt x="830370" y="166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939872" y="4428116"/>
        <a:ext cx="41518" cy="41518"/>
      </dsp:txXfrm>
    </dsp:sp>
    <dsp:sp modelId="{31D1527A-73E3-4A63-B243-B203E6C116AB}">
      <dsp:nvSpPr>
        <dsp:cNvPr id="0" name=""/>
        <dsp:cNvSpPr/>
      </dsp:nvSpPr>
      <dsp:spPr>
        <a:xfrm>
          <a:off x="2589225" y="4740669"/>
          <a:ext cx="1661591" cy="1661591"/>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Investigation</a:t>
          </a:r>
        </a:p>
      </dsp:txBody>
      <dsp:txXfrm>
        <a:off x="2832559" y="4984003"/>
        <a:ext cx="1174923" cy="1174923"/>
      </dsp:txXfrm>
    </dsp:sp>
    <dsp:sp modelId="{4BBE1823-03BD-48B9-B4E5-DB63AA4FBC5E}">
      <dsp:nvSpPr>
        <dsp:cNvPr id="0" name=""/>
        <dsp:cNvSpPr/>
      </dsp:nvSpPr>
      <dsp:spPr>
        <a:xfrm rot="10028571">
          <a:off x="2871316" y="3586930"/>
          <a:ext cx="830370" cy="33222"/>
        </a:xfrm>
        <a:custGeom>
          <a:avLst/>
          <a:gdLst/>
          <a:ahLst/>
          <a:cxnLst/>
          <a:rect l="0" t="0" r="0" b="0"/>
          <a:pathLst>
            <a:path>
              <a:moveTo>
                <a:pt x="0" y="16611"/>
              </a:moveTo>
              <a:lnTo>
                <a:pt x="830370" y="166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65742" y="3582783"/>
        <a:ext cx="41518" cy="41518"/>
      </dsp:txXfrm>
    </dsp:sp>
    <dsp:sp modelId="{8CD3F596-B68A-4EE4-BC56-80D4846B4D86}">
      <dsp:nvSpPr>
        <dsp:cNvPr id="0" name=""/>
        <dsp:cNvSpPr/>
      </dsp:nvSpPr>
      <dsp:spPr>
        <a:xfrm>
          <a:off x="1240963" y="3050003"/>
          <a:ext cx="1661591" cy="1661591"/>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Adjudication</a:t>
          </a:r>
        </a:p>
        <a:p>
          <a:pPr marL="0" lvl="0" indent="0" algn="ctr" defTabSz="577850">
            <a:lnSpc>
              <a:spcPct val="90000"/>
            </a:lnSpc>
            <a:spcBef>
              <a:spcPct val="0"/>
            </a:spcBef>
            <a:spcAft>
              <a:spcPct val="35000"/>
            </a:spcAft>
            <a:buNone/>
          </a:pPr>
          <a:r>
            <a:rPr lang="en-US" sz="1300" kern="1200"/>
            <a:t>or</a:t>
          </a:r>
        </a:p>
        <a:p>
          <a:pPr marL="0" lvl="0" indent="0" algn="ctr" defTabSz="577850">
            <a:lnSpc>
              <a:spcPct val="90000"/>
            </a:lnSpc>
            <a:spcBef>
              <a:spcPct val="0"/>
            </a:spcBef>
            <a:spcAft>
              <a:spcPct val="35000"/>
            </a:spcAft>
            <a:buNone/>
          </a:pPr>
          <a:r>
            <a:rPr lang="en-US" sz="1300" kern="1200"/>
            <a:t>Informal Resolution</a:t>
          </a:r>
        </a:p>
      </dsp:txBody>
      <dsp:txXfrm>
        <a:off x="1484297" y="3293337"/>
        <a:ext cx="1174923" cy="1174923"/>
      </dsp:txXfrm>
    </dsp:sp>
    <dsp:sp modelId="{3C40701E-A3A8-40D6-B388-A8B6DE8BFEA5}">
      <dsp:nvSpPr>
        <dsp:cNvPr id="0" name=""/>
        <dsp:cNvSpPr/>
      </dsp:nvSpPr>
      <dsp:spPr>
        <a:xfrm rot="13114286">
          <a:off x="3111910" y="2532817"/>
          <a:ext cx="830370" cy="33222"/>
        </a:xfrm>
        <a:custGeom>
          <a:avLst/>
          <a:gdLst/>
          <a:ahLst/>
          <a:cxnLst/>
          <a:rect l="0" t="0" r="0" b="0"/>
          <a:pathLst>
            <a:path>
              <a:moveTo>
                <a:pt x="0" y="16611"/>
              </a:moveTo>
              <a:lnTo>
                <a:pt x="830370" y="166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506336" y="2528669"/>
        <a:ext cx="41518" cy="41518"/>
      </dsp:txXfrm>
    </dsp:sp>
    <dsp:sp modelId="{1170D714-86D1-4933-AE98-BBC3318FE30B}">
      <dsp:nvSpPr>
        <dsp:cNvPr id="0" name=""/>
        <dsp:cNvSpPr/>
      </dsp:nvSpPr>
      <dsp:spPr>
        <a:xfrm>
          <a:off x="1722152" y="941776"/>
          <a:ext cx="1661591" cy="1661591"/>
        </a:xfrm>
        <a:prstGeom prst="ellipse">
          <a:avLst/>
        </a:prstGeom>
        <a:solidFill>
          <a:srgbClr val="99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Analysis &amp; Prevention</a:t>
          </a:r>
        </a:p>
      </dsp:txBody>
      <dsp:txXfrm>
        <a:off x="1965486" y="1185110"/>
        <a:ext cx="1174923" cy="1174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13697-ACDD-4C35-A210-18D8271BBAD0}">
      <dsp:nvSpPr>
        <dsp:cNvPr id="0" name=""/>
        <dsp:cNvSpPr/>
      </dsp:nvSpPr>
      <dsp:spPr>
        <a:xfrm>
          <a:off x="7175" y="1703920"/>
          <a:ext cx="2144702" cy="128682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WHO (person in the US)</a:t>
          </a:r>
        </a:p>
      </dsp:txBody>
      <dsp:txXfrm>
        <a:off x="44865" y="1741610"/>
        <a:ext cx="2069322" cy="1211441"/>
      </dsp:txXfrm>
    </dsp:sp>
    <dsp:sp modelId="{5E4DEDFA-2382-4A96-A265-68F2CABC1C64}">
      <dsp:nvSpPr>
        <dsp:cNvPr id="0" name=""/>
        <dsp:cNvSpPr/>
      </dsp:nvSpPr>
      <dsp:spPr>
        <a:xfrm rot="40057">
          <a:off x="2360544" y="2098893"/>
          <a:ext cx="442435" cy="531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360549" y="2204497"/>
        <a:ext cx="309705" cy="319132"/>
      </dsp:txXfrm>
    </dsp:sp>
    <dsp:sp modelId="{025CED06-25C2-4833-98AA-FBFE9EC2EEEF}">
      <dsp:nvSpPr>
        <dsp:cNvPr id="0" name=""/>
        <dsp:cNvSpPr/>
      </dsp:nvSpPr>
      <dsp:spPr>
        <a:xfrm>
          <a:off x="2986604" y="1738639"/>
          <a:ext cx="2144702" cy="12868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    </a:t>
          </a:r>
        </a:p>
      </dsp:txBody>
      <dsp:txXfrm>
        <a:off x="3024294" y="1776329"/>
        <a:ext cx="2069322" cy="1211441"/>
      </dsp:txXfrm>
    </dsp:sp>
    <dsp:sp modelId="{0F2EBFB3-63C2-4641-B283-362DD169BA44}">
      <dsp:nvSpPr>
        <dsp:cNvPr id="0" name=""/>
        <dsp:cNvSpPr/>
      </dsp:nvSpPr>
      <dsp:spPr>
        <a:xfrm rot="21560556">
          <a:off x="5351551" y="2098595"/>
          <a:ext cx="466979" cy="531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351556" y="2205776"/>
        <a:ext cx="326885" cy="319132"/>
      </dsp:txXfrm>
    </dsp:sp>
    <dsp:sp modelId="{B6139153-98E9-4D38-974C-8948C34DAD5A}">
      <dsp:nvSpPr>
        <dsp:cNvPr id="0" name=""/>
        <dsp:cNvSpPr/>
      </dsp:nvSpPr>
      <dsp:spPr>
        <a:xfrm>
          <a:off x="6012342" y="1703920"/>
          <a:ext cx="2144702" cy="12868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    </a:t>
          </a:r>
        </a:p>
      </dsp:txBody>
      <dsp:txXfrm>
        <a:off x="6050032" y="1741610"/>
        <a:ext cx="2069322" cy="12114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00441-1409-44D5-AC83-F1AE5A30AF8C}">
      <dsp:nvSpPr>
        <dsp:cNvPr id="0" name=""/>
        <dsp:cNvSpPr/>
      </dsp:nvSpPr>
      <dsp:spPr>
        <a:xfrm>
          <a:off x="1710871" y="0"/>
          <a:ext cx="5076371" cy="50763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2"/>
              </a:solidFill>
              <a:latin typeface="Batang" panose="02030600000101010101" pitchFamily="18" charset="-127"/>
              <a:ea typeface="Batang" panose="02030600000101010101" pitchFamily="18" charset="-127"/>
            </a:rPr>
            <a:t>Anywhere     if impact results</a:t>
          </a:r>
        </a:p>
      </dsp:txBody>
      <dsp:txXfrm>
        <a:off x="3361961" y="253818"/>
        <a:ext cx="1774191" cy="761455"/>
      </dsp:txXfrm>
    </dsp:sp>
    <dsp:sp modelId="{E1599332-B301-443A-8E02-1378EEF09AC1}">
      <dsp:nvSpPr>
        <dsp:cNvPr id="0" name=""/>
        <dsp:cNvSpPr/>
      </dsp:nvSpPr>
      <dsp:spPr>
        <a:xfrm>
          <a:off x="2345417" y="1269092"/>
          <a:ext cx="3807278" cy="3807278"/>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Batang" panose="02030600000101010101" pitchFamily="18" charset="-127"/>
              <a:ea typeface="Batang" panose="02030600000101010101" pitchFamily="18" charset="-127"/>
            </a:rPr>
            <a:t>Programs/ Activities</a:t>
          </a:r>
        </a:p>
      </dsp:txBody>
      <dsp:txXfrm>
        <a:off x="3361961" y="1507047"/>
        <a:ext cx="1774191" cy="713864"/>
      </dsp:txXfrm>
    </dsp:sp>
    <dsp:sp modelId="{D64BD7C4-1A27-443F-9415-796E38D2B073}">
      <dsp:nvSpPr>
        <dsp:cNvPr id="0" name=""/>
        <dsp:cNvSpPr/>
      </dsp:nvSpPr>
      <dsp:spPr>
        <a:xfrm>
          <a:off x="2979964" y="2538185"/>
          <a:ext cx="2538185" cy="2538185"/>
        </a:xfrm>
        <a:prstGeom prst="ellipse">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Batang" panose="02030600000101010101" pitchFamily="18" charset="-127"/>
              <a:ea typeface="Batang" panose="02030600000101010101" pitchFamily="18" charset="-127"/>
            </a:rPr>
            <a:t>On Campus</a:t>
          </a:r>
        </a:p>
      </dsp:txBody>
      <dsp:txXfrm>
        <a:off x="3351672" y="3172731"/>
        <a:ext cx="1794768" cy="12690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00441-1409-44D5-AC83-F1AE5A30AF8C}">
      <dsp:nvSpPr>
        <dsp:cNvPr id="0" name=""/>
        <dsp:cNvSpPr/>
      </dsp:nvSpPr>
      <dsp:spPr>
        <a:xfrm>
          <a:off x="2474584" y="0"/>
          <a:ext cx="3469082" cy="3469082"/>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Batang" panose="02030600000101010101" pitchFamily="18" charset="-127"/>
              <a:ea typeface="Batang" panose="02030600000101010101" pitchFamily="18" charset="-127"/>
            </a:rPr>
            <a:t>Programs/ Activities</a:t>
          </a:r>
        </a:p>
      </dsp:txBody>
      <dsp:txXfrm>
        <a:off x="3298491" y="260181"/>
        <a:ext cx="1821268" cy="589743"/>
      </dsp:txXfrm>
    </dsp:sp>
    <dsp:sp modelId="{E1599332-B301-443A-8E02-1378EEF09AC1}">
      <dsp:nvSpPr>
        <dsp:cNvPr id="0" name=""/>
        <dsp:cNvSpPr/>
      </dsp:nvSpPr>
      <dsp:spPr>
        <a:xfrm>
          <a:off x="3139542" y="1378656"/>
          <a:ext cx="2139183" cy="2090425"/>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Batang" panose="02030600000101010101" pitchFamily="18" charset="-127"/>
              <a:ea typeface="Batang" panose="02030600000101010101" pitchFamily="18" charset="-127"/>
            </a:rPr>
            <a:t>On Campus</a:t>
          </a:r>
        </a:p>
      </dsp:txBody>
      <dsp:txXfrm>
        <a:off x="3452818" y="1901262"/>
        <a:ext cx="1512631" cy="1045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13697-ACDD-4C35-A210-18D8271BBAD0}">
      <dsp:nvSpPr>
        <dsp:cNvPr id="0" name=""/>
        <dsp:cNvSpPr/>
      </dsp:nvSpPr>
      <dsp:spPr>
        <a:xfrm>
          <a:off x="7175" y="1703920"/>
          <a:ext cx="2144702" cy="128682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WHO</a:t>
          </a:r>
        </a:p>
        <a:p>
          <a:pPr marL="0" lvl="0" indent="0" algn="ctr" defTabSz="977900">
            <a:lnSpc>
              <a:spcPct val="90000"/>
            </a:lnSpc>
            <a:spcBef>
              <a:spcPct val="0"/>
            </a:spcBef>
            <a:spcAft>
              <a:spcPct val="35000"/>
            </a:spcAft>
            <a:buNone/>
          </a:pPr>
          <a:r>
            <a:rPr lang="en-US" sz="2200" kern="1200"/>
            <a:t> (person in the US)</a:t>
          </a:r>
        </a:p>
      </dsp:txBody>
      <dsp:txXfrm>
        <a:off x="44865" y="1741610"/>
        <a:ext cx="2069322" cy="1211441"/>
      </dsp:txXfrm>
    </dsp:sp>
    <dsp:sp modelId="{5E4DEDFA-2382-4A96-A265-68F2CABC1C64}">
      <dsp:nvSpPr>
        <dsp:cNvPr id="0" name=""/>
        <dsp:cNvSpPr/>
      </dsp:nvSpPr>
      <dsp:spPr>
        <a:xfrm rot="40057">
          <a:off x="2360544" y="2098893"/>
          <a:ext cx="442435" cy="531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360549" y="2204497"/>
        <a:ext cx="309705" cy="319132"/>
      </dsp:txXfrm>
    </dsp:sp>
    <dsp:sp modelId="{025CED06-25C2-4833-98AA-FBFE9EC2EEEF}">
      <dsp:nvSpPr>
        <dsp:cNvPr id="0" name=""/>
        <dsp:cNvSpPr/>
      </dsp:nvSpPr>
      <dsp:spPr>
        <a:xfrm>
          <a:off x="2986604" y="1738639"/>
          <a:ext cx="2144702" cy="128682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WHERE </a:t>
          </a:r>
        </a:p>
        <a:p>
          <a:pPr marL="0" lvl="0" indent="0" algn="ctr" defTabSz="977900">
            <a:lnSpc>
              <a:spcPct val="90000"/>
            </a:lnSpc>
            <a:spcBef>
              <a:spcPct val="0"/>
            </a:spcBef>
            <a:spcAft>
              <a:spcPct val="35000"/>
            </a:spcAft>
            <a:buNone/>
          </a:pPr>
          <a:r>
            <a:rPr lang="en-US" sz="2200" kern="1200"/>
            <a:t>(in school program)</a:t>
          </a:r>
        </a:p>
      </dsp:txBody>
      <dsp:txXfrm>
        <a:off x="3024294" y="1776329"/>
        <a:ext cx="2069322" cy="1211441"/>
      </dsp:txXfrm>
    </dsp:sp>
    <dsp:sp modelId="{0F2EBFB3-63C2-4641-B283-362DD169BA44}">
      <dsp:nvSpPr>
        <dsp:cNvPr id="0" name=""/>
        <dsp:cNvSpPr/>
      </dsp:nvSpPr>
      <dsp:spPr>
        <a:xfrm rot="21560556">
          <a:off x="5351551" y="2098595"/>
          <a:ext cx="466979" cy="531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351556" y="2205776"/>
        <a:ext cx="326885" cy="319132"/>
      </dsp:txXfrm>
    </dsp:sp>
    <dsp:sp modelId="{B6139153-98E9-4D38-974C-8948C34DAD5A}">
      <dsp:nvSpPr>
        <dsp:cNvPr id="0" name=""/>
        <dsp:cNvSpPr/>
      </dsp:nvSpPr>
      <dsp:spPr>
        <a:xfrm>
          <a:off x="6012342" y="1703920"/>
          <a:ext cx="2144702" cy="12868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a:t>
          </a:r>
        </a:p>
      </dsp:txBody>
      <dsp:txXfrm>
        <a:off x="6050032" y="1741610"/>
        <a:ext cx="2069322" cy="12114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13697-ACDD-4C35-A210-18D8271BBAD0}">
      <dsp:nvSpPr>
        <dsp:cNvPr id="0" name=""/>
        <dsp:cNvSpPr/>
      </dsp:nvSpPr>
      <dsp:spPr>
        <a:xfrm>
          <a:off x="7175" y="1703920"/>
          <a:ext cx="2144702" cy="128682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WHO</a:t>
          </a:r>
        </a:p>
        <a:p>
          <a:pPr marL="0" lvl="0" indent="0" algn="ctr" defTabSz="977900">
            <a:lnSpc>
              <a:spcPct val="90000"/>
            </a:lnSpc>
            <a:spcBef>
              <a:spcPct val="0"/>
            </a:spcBef>
            <a:spcAft>
              <a:spcPct val="35000"/>
            </a:spcAft>
            <a:buNone/>
          </a:pPr>
          <a:r>
            <a:rPr lang="en-US" sz="2200" kern="1200"/>
            <a:t> (person in the US)</a:t>
          </a:r>
        </a:p>
      </dsp:txBody>
      <dsp:txXfrm>
        <a:off x="44865" y="1741610"/>
        <a:ext cx="2069322" cy="1211441"/>
      </dsp:txXfrm>
    </dsp:sp>
    <dsp:sp modelId="{5E4DEDFA-2382-4A96-A265-68F2CABC1C64}">
      <dsp:nvSpPr>
        <dsp:cNvPr id="0" name=""/>
        <dsp:cNvSpPr/>
      </dsp:nvSpPr>
      <dsp:spPr>
        <a:xfrm rot="40057">
          <a:off x="2360544" y="2098893"/>
          <a:ext cx="442435" cy="531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360549" y="2204497"/>
        <a:ext cx="309705" cy="319132"/>
      </dsp:txXfrm>
    </dsp:sp>
    <dsp:sp modelId="{025CED06-25C2-4833-98AA-FBFE9EC2EEEF}">
      <dsp:nvSpPr>
        <dsp:cNvPr id="0" name=""/>
        <dsp:cNvSpPr/>
      </dsp:nvSpPr>
      <dsp:spPr>
        <a:xfrm>
          <a:off x="2986604" y="1738639"/>
          <a:ext cx="2144702" cy="128682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 WHERE </a:t>
          </a:r>
        </a:p>
        <a:p>
          <a:pPr marL="0" lvl="0" indent="0" algn="ctr" defTabSz="977900">
            <a:lnSpc>
              <a:spcPct val="90000"/>
            </a:lnSpc>
            <a:spcBef>
              <a:spcPct val="0"/>
            </a:spcBef>
            <a:spcAft>
              <a:spcPct val="35000"/>
            </a:spcAft>
            <a:buNone/>
          </a:pPr>
          <a:r>
            <a:rPr lang="en-US" sz="2200" kern="1200"/>
            <a:t>(in school program)</a:t>
          </a:r>
        </a:p>
      </dsp:txBody>
      <dsp:txXfrm>
        <a:off x="3024294" y="1776329"/>
        <a:ext cx="2069322" cy="1211441"/>
      </dsp:txXfrm>
    </dsp:sp>
    <dsp:sp modelId="{0F2EBFB3-63C2-4641-B283-362DD169BA44}">
      <dsp:nvSpPr>
        <dsp:cNvPr id="0" name=""/>
        <dsp:cNvSpPr/>
      </dsp:nvSpPr>
      <dsp:spPr>
        <a:xfrm rot="21560556">
          <a:off x="5351551" y="2098595"/>
          <a:ext cx="466979" cy="5318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351556" y="2205776"/>
        <a:ext cx="326885" cy="319132"/>
      </dsp:txXfrm>
    </dsp:sp>
    <dsp:sp modelId="{B6139153-98E9-4D38-974C-8948C34DAD5A}">
      <dsp:nvSpPr>
        <dsp:cNvPr id="0" name=""/>
        <dsp:cNvSpPr/>
      </dsp:nvSpPr>
      <dsp:spPr>
        <a:xfrm>
          <a:off x="6012342" y="1703920"/>
          <a:ext cx="2144702" cy="128682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a:t>
          </a:r>
        </a:p>
        <a:p>
          <a:pPr marL="0" lvl="0" indent="0" algn="ctr" defTabSz="977900">
            <a:lnSpc>
              <a:spcPct val="90000"/>
            </a:lnSpc>
            <a:spcBef>
              <a:spcPct val="0"/>
            </a:spcBef>
            <a:spcAft>
              <a:spcPct val="35000"/>
            </a:spcAft>
            <a:buNone/>
          </a:pPr>
          <a:r>
            <a:rPr lang="en-US" sz="2200" kern="1200"/>
            <a:t>(clery, qpq,level 4)</a:t>
          </a:r>
        </a:p>
      </dsp:txBody>
      <dsp:txXfrm>
        <a:off x="6050032" y="1741610"/>
        <a:ext cx="2069322" cy="12114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24C4B-9AF9-47D8-951C-CDE5B606E234}">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C8FEB3-7F62-4500-ADC4-00FA49D2BFD9}">
      <dsp:nvSpPr>
        <dsp:cNvPr id="0" name=""/>
        <dsp:cNvSpPr/>
      </dsp:nvSpPr>
      <dsp:spPr>
        <a:xfrm>
          <a:off x="1402080" y="386080"/>
          <a:ext cx="1584960" cy="1584960"/>
        </a:xfrm>
        <a:prstGeom prst="roundRect">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Batang" panose="02030600000101010101" pitchFamily="18" charset="-127"/>
              <a:ea typeface="Batang" panose="02030600000101010101" pitchFamily="18" charset="-127"/>
            </a:rPr>
            <a:t>Conflict of Interest</a:t>
          </a:r>
        </a:p>
      </dsp:txBody>
      <dsp:txXfrm>
        <a:off x="1479451" y="463451"/>
        <a:ext cx="1430218" cy="1430218"/>
      </dsp:txXfrm>
    </dsp:sp>
    <dsp:sp modelId="{CBCDF09D-D668-452F-A2B9-31C9C91EE93F}">
      <dsp:nvSpPr>
        <dsp:cNvPr id="0" name=""/>
        <dsp:cNvSpPr/>
      </dsp:nvSpPr>
      <dsp:spPr>
        <a:xfrm>
          <a:off x="3108960" y="386080"/>
          <a:ext cx="1584960" cy="1584960"/>
        </a:xfrm>
        <a:prstGeom prst="roundRect">
          <a:avLst/>
        </a:prstGeom>
        <a:solidFill>
          <a:srgbClr val="EAB2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Batang" panose="02030600000101010101" pitchFamily="18" charset="-127"/>
              <a:ea typeface="Batang" panose="02030600000101010101" pitchFamily="18" charset="-127"/>
            </a:rPr>
            <a:t>Bias</a:t>
          </a:r>
        </a:p>
      </dsp:txBody>
      <dsp:txXfrm>
        <a:off x="3186331" y="463451"/>
        <a:ext cx="1430218" cy="1430218"/>
      </dsp:txXfrm>
    </dsp:sp>
    <dsp:sp modelId="{028A4D3A-6E61-49F9-8388-3933BD5591D8}">
      <dsp:nvSpPr>
        <dsp:cNvPr id="0" name=""/>
        <dsp:cNvSpPr/>
      </dsp:nvSpPr>
      <dsp:spPr>
        <a:xfrm>
          <a:off x="1402080" y="2092960"/>
          <a:ext cx="1584960" cy="158496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Batang" panose="02030600000101010101" pitchFamily="18" charset="-127"/>
              <a:ea typeface="Batang" panose="02030600000101010101" pitchFamily="18" charset="-127"/>
            </a:rPr>
            <a:t>Pre-judgment</a:t>
          </a:r>
        </a:p>
      </dsp:txBody>
      <dsp:txXfrm>
        <a:off x="1479451" y="2170331"/>
        <a:ext cx="1430218" cy="1430218"/>
      </dsp:txXfrm>
    </dsp:sp>
    <dsp:sp modelId="{EF6788DF-7FE2-4D66-9E13-1B985BF700FD}">
      <dsp:nvSpPr>
        <dsp:cNvPr id="0" name=""/>
        <dsp:cNvSpPr/>
      </dsp:nvSpPr>
      <dsp:spPr>
        <a:xfrm>
          <a:off x="3108960" y="2092960"/>
          <a:ext cx="1584960" cy="158496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Batang" panose="02030600000101010101" pitchFamily="18" charset="-127"/>
              <a:ea typeface="Batang" panose="02030600000101010101" pitchFamily="18" charset="-127"/>
            </a:rPr>
            <a:t>Training</a:t>
          </a:r>
        </a:p>
      </dsp:txBody>
      <dsp:txXfrm>
        <a:off x="3186331" y="2170331"/>
        <a:ext cx="1430218" cy="14302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4BBD8-8A16-456C-AD8D-E6E6C65E4B55}">
      <dsp:nvSpPr>
        <dsp:cNvPr id="0" name=""/>
        <dsp:cNvSpPr/>
      </dsp:nvSpPr>
      <dsp:spPr>
        <a:xfrm>
          <a:off x="87799" y="59374"/>
          <a:ext cx="1949149" cy="1949149"/>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Fair</a:t>
          </a:r>
        </a:p>
        <a:p>
          <a:pPr marL="0" lvl="0" indent="0" algn="ctr" defTabSz="711200">
            <a:lnSpc>
              <a:spcPct val="90000"/>
            </a:lnSpc>
            <a:spcBef>
              <a:spcPct val="0"/>
            </a:spcBef>
            <a:spcAft>
              <a:spcPct val="35000"/>
            </a:spcAft>
            <a:buNone/>
          </a:pPr>
          <a:r>
            <a:rPr lang="en-US" sz="1600" kern="1200"/>
            <a:t>Investigation</a:t>
          </a:r>
        </a:p>
      </dsp:txBody>
      <dsp:txXfrm>
        <a:off x="373245" y="344820"/>
        <a:ext cx="1378257" cy="1378257"/>
      </dsp:txXfrm>
    </dsp:sp>
    <dsp:sp modelId="{C974AC3B-BE67-43CB-B796-184B276915EA}">
      <dsp:nvSpPr>
        <dsp:cNvPr id="0" name=""/>
        <dsp:cNvSpPr/>
      </dsp:nvSpPr>
      <dsp:spPr>
        <a:xfrm>
          <a:off x="497120" y="2111039"/>
          <a:ext cx="1130506" cy="1130506"/>
        </a:xfrm>
        <a:prstGeom prst="mathPlus">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46969" y="2543344"/>
        <a:ext cx="830808" cy="265896"/>
      </dsp:txXfrm>
    </dsp:sp>
    <dsp:sp modelId="{A82E14F9-96AF-4A8B-9BC3-8E002D065D64}">
      <dsp:nvSpPr>
        <dsp:cNvPr id="0" name=""/>
        <dsp:cNvSpPr/>
      </dsp:nvSpPr>
      <dsp:spPr>
        <a:xfrm>
          <a:off x="87799" y="3399816"/>
          <a:ext cx="1949149" cy="1949149"/>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Fair</a:t>
          </a:r>
        </a:p>
        <a:p>
          <a:pPr marL="0" lvl="0" indent="0" algn="ctr" defTabSz="711200">
            <a:lnSpc>
              <a:spcPct val="90000"/>
            </a:lnSpc>
            <a:spcBef>
              <a:spcPct val="0"/>
            </a:spcBef>
            <a:spcAft>
              <a:spcPct val="35000"/>
            </a:spcAft>
            <a:buNone/>
          </a:pPr>
          <a:r>
            <a:rPr lang="en-US" sz="1600" kern="1200"/>
            <a:t>Adjudication</a:t>
          </a:r>
        </a:p>
      </dsp:txBody>
      <dsp:txXfrm>
        <a:off x="373245" y="3685262"/>
        <a:ext cx="1378257" cy="1378257"/>
      </dsp:txXfrm>
    </dsp:sp>
    <dsp:sp modelId="{DB09FAD1-AE9D-42F2-BDF3-28D6364BF846}">
      <dsp:nvSpPr>
        <dsp:cNvPr id="0" name=""/>
        <dsp:cNvSpPr/>
      </dsp:nvSpPr>
      <dsp:spPr>
        <a:xfrm rot="21549463">
          <a:off x="2348854" y="2317853"/>
          <a:ext cx="661386" cy="72508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a:off x="2348865" y="2464328"/>
        <a:ext cx="462970" cy="435049"/>
      </dsp:txXfrm>
    </dsp:sp>
    <dsp:sp modelId="{0007720B-FA2B-4C82-819D-1E63A6C3454A}">
      <dsp:nvSpPr>
        <dsp:cNvPr id="0" name=""/>
        <dsp:cNvSpPr/>
      </dsp:nvSpPr>
      <dsp:spPr>
        <a:xfrm>
          <a:off x="3284502" y="693695"/>
          <a:ext cx="3898298" cy="3898298"/>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a:t>Fair Determination</a:t>
          </a:r>
        </a:p>
      </dsp:txBody>
      <dsp:txXfrm>
        <a:off x="3855395" y="1264588"/>
        <a:ext cx="2756512" cy="2756512"/>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7840" cy="465138"/>
          </a:xfrm>
          <a:prstGeom prst="rect">
            <a:avLst/>
          </a:prstGeom>
          <a:noFill/>
          <a:ln w="9525">
            <a:noFill/>
            <a:miter lim="800000"/>
          </a:ln>
          <a:effectLst/>
        </p:spPr>
        <p:txBody>
          <a:bodyPr vert="horz" wrap="square" lIns="89538" tIns="44769" rIns="89538" bIns="44769"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sz="quarter" idx="1"/>
          </p:nvPr>
        </p:nvSpPr>
        <p:spPr bwMode="auto">
          <a:xfrm>
            <a:off x="3970938" y="0"/>
            <a:ext cx="3037840" cy="465138"/>
          </a:xfrm>
          <a:prstGeom prst="rect">
            <a:avLst/>
          </a:prstGeom>
          <a:noFill/>
          <a:ln w="9525">
            <a:noFill/>
            <a:miter lim="800000"/>
          </a:ln>
          <a:effectLst/>
        </p:spPr>
        <p:txBody>
          <a:bodyPr vert="horz" wrap="square" lIns="89538" tIns="44769" rIns="89538" bIns="44769" numCol="1" anchor="t" anchorCtr="0" compatLnSpc="1">
            <a:prstTxWarp prst="textNoShape">
              <a:avLst/>
            </a:prstTxWarp>
          </a:bodyPr>
          <a:lstStyle>
            <a:lvl1pPr algn="r">
              <a:defRPr sz="1200"/>
            </a:lvl1pPr>
          </a:lstStyle>
          <a:p>
            <a:pPr>
              <a:defRPr/>
            </a:pPr>
            <a:endParaRPr lang="en-US"/>
          </a:p>
        </p:txBody>
      </p:sp>
      <p:sp>
        <p:nvSpPr>
          <p:cNvPr id="10244" name="Rectangle 4"/>
          <p:cNvSpPr>
            <a:spLocks noGrp="1" noChangeArrowheads="1"/>
          </p:cNvSpPr>
          <p:nvPr>
            <p:ph type="ftr" sz="quarter" idx="2"/>
          </p:nvPr>
        </p:nvSpPr>
        <p:spPr bwMode="auto">
          <a:xfrm>
            <a:off x="0" y="8829675"/>
            <a:ext cx="3037840" cy="465138"/>
          </a:xfrm>
          <a:prstGeom prst="rect">
            <a:avLst/>
          </a:prstGeom>
          <a:noFill/>
          <a:ln w="9525">
            <a:noFill/>
            <a:miter lim="800000"/>
          </a:ln>
          <a:effectLst/>
        </p:spPr>
        <p:txBody>
          <a:bodyPr vert="horz" wrap="square" lIns="89538" tIns="44769" rIns="89538" bIns="44769" numCol="1" anchor="b" anchorCtr="0" compatLnSpc="1">
            <a:prstTxWarp prst="textNoShape">
              <a:avLst/>
            </a:prstTxWarp>
          </a:bodyPr>
          <a:lstStyle>
            <a:lvl1pPr>
              <a:defRPr sz="1200"/>
            </a:lvl1pPr>
          </a:lstStyle>
          <a:p>
            <a:pPr>
              <a:defRPr/>
            </a:pPr>
            <a:endParaRPr lang="en-US"/>
          </a:p>
        </p:txBody>
      </p:sp>
      <p:sp>
        <p:nvSpPr>
          <p:cNvPr id="10245" name="Rectangle 5"/>
          <p:cNvSpPr>
            <a:spLocks noGrp="1" noChangeArrowheads="1"/>
          </p:cNvSpPr>
          <p:nvPr>
            <p:ph type="sldNum" sz="quarter" idx="3"/>
          </p:nvPr>
        </p:nvSpPr>
        <p:spPr bwMode="auto">
          <a:xfrm>
            <a:off x="3970938" y="8829675"/>
            <a:ext cx="3037840" cy="465138"/>
          </a:xfrm>
          <a:prstGeom prst="rect">
            <a:avLst/>
          </a:prstGeom>
          <a:noFill/>
          <a:ln w="9525">
            <a:noFill/>
            <a:miter lim="800000"/>
          </a:ln>
          <a:effectLst/>
        </p:spPr>
        <p:txBody>
          <a:bodyPr vert="horz" wrap="square" lIns="89538" tIns="44769" rIns="89538" bIns="44769" numCol="1" anchor="b" anchorCtr="0" compatLnSpc="1">
            <a:prstTxWarp prst="textNoShape">
              <a:avLst/>
            </a:prstTxWarp>
          </a:bodyPr>
          <a:lstStyle>
            <a:lvl1pPr algn="r">
              <a:defRPr sz="1200"/>
            </a:lvl1pPr>
          </a:lstStyle>
          <a:p>
            <a:pPr>
              <a:defRPr/>
            </a:pPr>
            <a:fld id="{78FC28E1-5E16-4964-BA83-2321E71EAA53}" type="slidenum">
              <a:rPr lang="en-US"/>
              <a:pPr>
                <a:defRPr/>
              </a:pPr>
              <a:t>‹#›</a:t>
            </a:fld>
            <a:endParaRPr lang="en-US"/>
          </a:p>
        </p:txBody>
      </p:sp>
    </p:spTree>
    <p:extLst>
      <p:ext uri="{BB962C8B-B14F-4D97-AF65-F5344CB8AC3E}">
        <p14:creationId xmlns:p14="http://schemas.microsoft.com/office/powerpoint/2010/main" val="1010526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7840" cy="465138"/>
          </a:xfrm>
          <a:prstGeom prst="rect">
            <a:avLst/>
          </a:prstGeom>
          <a:noFill/>
          <a:ln w="9525">
            <a:noFill/>
            <a:miter lim="800000"/>
          </a:ln>
          <a:effectLst/>
        </p:spPr>
        <p:txBody>
          <a:bodyPr vert="horz" wrap="square" lIns="89538" tIns="44769" rIns="89538" bIns="44769"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970938" y="0"/>
            <a:ext cx="3037840" cy="465138"/>
          </a:xfrm>
          <a:prstGeom prst="rect">
            <a:avLst/>
          </a:prstGeom>
          <a:noFill/>
          <a:ln w="9525">
            <a:noFill/>
            <a:miter lim="800000"/>
          </a:ln>
          <a:effectLst/>
        </p:spPr>
        <p:txBody>
          <a:bodyPr vert="horz" wrap="square" lIns="89538" tIns="44769" rIns="89538" bIns="44769" numCol="1" anchor="t" anchorCtr="0" compatLnSpc="1">
            <a:prstTxWarp prst="textNoShape">
              <a:avLst/>
            </a:prstTxWarp>
          </a:bodyPr>
          <a:lstStyle>
            <a:lvl1pPr algn="r">
              <a:defRPr sz="1200"/>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ln>
        </p:spPr>
      </p:sp>
      <p:sp>
        <p:nvSpPr>
          <p:cNvPr id="18437" name="Rectangle 5"/>
          <p:cNvSpPr>
            <a:spLocks noGrp="1" noChangeArrowheads="1"/>
          </p:cNvSpPr>
          <p:nvPr>
            <p:ph type="body" sz="quarter" idx="3"/>
          </p:nvPr>
        </p:nvSpPr>
        <p:spPr bwMode="auto">
          <a:xfrm>
            <a:off x="701040" y="4416426"/>
            <a:ext cx="5608320" cy="4183063"/>
          </a:xfrm>
          <a:prstGeom prst="rect">
            <a:avLst/>
          </a:prstGeom>
          <a:noFill/>
          <a:ln w="9525">
            <a:noFill/>
            <a:miter lim="800000"/>
          </a:ln>
          <a:effectLst/>
        </p:spPr>
        <p:txBody>
          <a:bodyPr vert="horz" wrap="square" lIns="89538" tIns="44769" rIns="89538" bIns="44769" numCol="1" anchor="t" anchorCtr="0" compatLnSpc="1">
            <a:prstTxWarp prst="textNoShape">
              <a:avLst/>
            </a:prstTxWarp>
          </a:bodyPr>
          <a:lstStyle/>
          <a:p>
            <a:pPr lvl="0"/>
            <a:r>
              <a:rPr lang="en-US" noProof="0"/>
              <a:t>Broad familiarity with statistic that 1 in 4 women experiences a sexual assault at some time during her college career.   </a:t>
            </a:r>
          </a:p>
          <a:p>
            <a:pPr lvl="0"/>
            <a:endParaRPr lang="en-US" noProof="0"/>
          </a:p>
          <a:p>
            <a:pPr lvl="0"/>
            <a:r>
              <a:rPr lang="en-US" noProof="0"/>
              <a:t>Let’s look beyond that statistic to examine more carefully the profile of college sexual assault </a:t>
            </a:r>
          </a:p>
          <a:p>
            <a:pPr lvl="0"/>
            <a:endParaRPr lang="en-US" noProof="0"/>
          </a:p>
          <a:p>
            <a:pPr lvl="0"/>
            <a:r>
              <a:rPr lang="en-US" noProof="0"/>
              <a:t>Figures comes from United Educators.  305 sexual assault claims between 2011 and 2013.</a:t>
            </a:r>
          </a:p>
          <a:p>
            <a:pPr lvl="0"/>
            <a:endParaRPr lang="en-US" noProof="0"/>
          </a:p>
          <a:p>
            <a:pPr lvl="0"/>
            <a:endParaRPr lang="en-US" noProof="0"/>
          </a:p>
        </p:txBody>
      </p:sp>
      <p:sp>
        <p:nvSpPr>
          <p:cNvPr id="18438" name="Rectangle 6"/>
          <p:cNvSpPr>
            <a:spLocks noGrp="1" noChangeArrowheads="1"/>
          </p:cNvSpPr>
          <p:nvPr>
            <p:ph type="ftr" sz="quarter" idx="4"/>
          </p:nvPr>
        </p:nvSpPr>
        <p:spPr bwMode="auto">
          <a:xfrm>
            <a:off x="0" y="8829675"/>
            <a:ext cx="3037840" cy="465138"/>
          </a:xfrm>
          <a:prstGeom prst="rect">
            <a:avLst/>
          </a:prstGeom>
          <a:noFill/>
          <a:ln w="9525">
            <a:noFill/>
            <a:miter lim="800000"/>
          </a:ln>
          <a:effectLst/>
        </p:spPr>
        <p:txBody>
          <a:bodyPr vert="horz" wrap="square" lIns="89538" tIns="44769" rIns="89538" bIns="44769"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970938" y="8829675"/>
            <a:ext cx="3037840" cy="465138"/>
          </a:xfrm>
          <a:prstGeom prst="rect">
            <a:avLst/>
          </a:prstGeom>
          <a:noFill/>
          <a:ln w="9525">
            <a:noFill/>
            <a:miter lim="800000"/>
          </a:ln>
          <a:effectLst/>
        </p:spPr>
        <p:txBody>
          <a:bodyPr vert="horz" wrap="square" lIns="89538" tIns="44769" rIns="89538" bIns="44769" numCol="1" anchor="b" anchorCtr="0" compatLnSpc="1">
            <a:prstTxWarp prst="textNoShape">
              <a:avLst/>
            </a:prstTxWarp>
          </a:bodyPr>
          <a:lstStyle>
            <a:lvl1pPr algn="r">
              <a:defRPr sz="1200"/>
            </a:lvl1pPr>
          </a:lstStyle>
          <a:p>
            <a:pPr>
              <a:defRPr/>
            </a:pPr>
            <a:fld id="{66929462-A7B7-441F-8526-DDD48A3165DB}" type="slidenum">
              <a:rPr lang="en-US"/>
              <a:pPr>
                <a:defRPr/>
              </a:pPr>
              <a:t>‹#›</a:t>
            </a:fld>
            <a:endParaRPr lang="en-US"/>
          </a:p>
        </p:txBody>
      </p:sp>
    </p:spTree>
    <p:extLst>
      <p:ext uri="{BB962C8B-B14F-4D97-AF65-F5344CB8AC3E}">
        <p14:creationId xmlns:p14="http://schemas.microsoft.com/office/powerpoint/2010/main" val="18324945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baseline="0">
        <a:solidFill>
          <a:schemeClr val="tx1"/>
        </a:solidFill>
        <a:latin typeface="Arial"/>
        <a:ea typeface="+mn-ea"/>
        <a:cs typeface="+mn-cs"/>
      </a:defRPr>
    </a:lvl1pPr>
    <a:lvl2pPr marL="457200" algn="l" rtl="0" eaLnBrk="0" fontAlgn="base" hangingPunct="0">
      <a:spcBef>
        <a:spcPct val="30000"/>
      </a:spcBef>
      <a:spcAft>
        <a:spcPct val="0"/>
      </a:spcAft>
      <a:defRPr sz="1200" kern="1200">
        <a:solidFill>
          <a:schemeClr val="tx1"/>
        </a:solidFill>
        <a:latin typeface="Arial"/>
        <a:ea typeface="+mn-ea"/>
        <a:cs typeface="+mn-cs"/>
      </a:defRPr>
    </a:lvl2pPr>
    <a:lvl3pPr marL="914400" algn="l" rtl="0" eaLnBrk="0" fontAlgn="base" hangingPunct="0">
      <a:spcBef>
        <a:spcPct val="30000"/>
      </a:spcBef>
      <a:spcAft>
        <a:spcPct val="0"/>
      </a:spcAft>
      <a:defRPr sz="1200" kern="1200">
        <a:solidFill>
          <a:schemeClr val="tx1"/>
        </a:solidFill>
        <a:latin typeface="Arial"/>
        <a:ea typeface="+mn-ea"/>
        <a:cs typeface="+mn-cs"/>
      </a:defRPr>
    </a:lvl3pPr>
    <a:lvl4pPr marL="1371600" algn="l" rtl="0" eaLnBrk="0" fontAlgn="base" hangingPunct="0">
      <a:spcBef>
        <a:spcPct val="30000"/>
      </a:spcBef>
      <a:spcAft>
        <a:spcPct val="0"/>
      </a:spcAft>
      <a:defRPr sz="1200" kern="1200">
        <a:solidFill>
          <a:schemeClr val="tx1"/>
        </a:solidFill>
        <a:latin typeface="Arial"/>
        <a:ea typeface="+mn-ea"/>
        <a:cs typeface="+mn-cs"/>
      </a:defRPr>
    </a:lvl4pPr>
    <a:lvl5pPr marL="1828800" algn="l" rtl="0" eaLnBrk="0" fontAlgn="base" hangingPunct="0">
      <a:spcBef>
        <a:spcPct val="30000"/>
      </a:spcBef>
      <a:spcAft>
        <a:spcPct val="0"/>
      </a:spcAft>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1</a:t>
            </a:fld>
            <a:endParaRPr lang="en-US"/>
          </a:p>
        </p:txBody>
      </p:sp>
    </p:spTree>
    <p:extLst>
      <p:ext uri="{BB962C8B-B14F-4D97-AF65-F5344CB8AC3E}">
        <p14:creationId xmlns:p14="http://schemas.microsoft.com/office/powerpoint/2010/main" val="1117242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10</a:t>
            </a:fld>
            <a:endParaRPr lang="en-US"/>
          </a:p>
        </p:txBody>
      </p:sp>
    </p:spTree>
    <p:extLst>
      <p:ext uri="{BB962C8B-B14F-4D97-AF65-F5344CB8AC3E}">
        <p14:creationId xmlns:p14="http://schemas.microsoft.com/office/powerpoint/2010/main" val="2227189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11</a:t>
            </a:fld>
            <a:endParaRPr lang="en-US"/>
          </a:p>
        </p:txBody>
      </p:sp>
    </p:spTree>
    <p:extLst>
      <p:ext uri="{BB962C8B-B14F-4D97-AF65-F5344CB8AC3E}">
        <p14:creationId xmlns:p14="http://schemas.microsoft.com/office/powerpoint/2010/main" val="2692302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12</a:t>
            </a:fld>
            <a:endParaRPr lang="en-US"/>
          </a:p>
        </p:txBody>
      </p:sp>
    </p:spTree>
    <p:extLst>
      <p:ext uri="{BB962C8B-B14F-4D97-AF65-F5344CB8AC3E}">
        <p14:creationId xmlns:p14="http://schemas.microsoft.com/office/powerpoint/2010/main" val="337271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13</a:t>
            </a:fld>
            <a:endParaRPr lang="en-US"/>
          </a:p>
        </p:txBody>
      </p:sp>
    </p:spTree>
    <p:extLst>
      <p:ext uri="{BB962C8B-B14F-4D97-AF65-F5344CB8AC3E}">
        <p14:creationId xmlns:p14="http://schemas.microsoft.com/office/powerpoint/2010/main" val="1196856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14</a:t>
            </a:fld>
            <a:endParaRPr lang="en-US"/>
          </a:p>
        </p:txBody>
      </p:sp>
    </p:spTree>
    <p:extLst>
      <p:ext uri="{BB962C8B-B14F-4D97-AF65-F5344CB8AC3E}">
        <p14:creationId xmlns:p14="http://schemas.microsoft.com/office/powerpoint/2010/main" val="367958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15</a:t>
            </a:fld>
            <a:endParaRPr lang="en-US"/>
          </a:p>
        </p:txBody>
      </p:sp>
    </p:spTree>
    <p:extLst>
      <p:ext uri="{BB962C8B-B14F-4D97-AF65-F5344CB8AC3E}">
        <p14:creationId xmlns:p14="http://schemas.microsoft.com/office/powerpoint/2010/main" val="1632137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16</a:t>
            </a:fld>
            <a:endParaRPr lang="en-US"/>
          </a:p>
        </p:txBody>
      </p:sp>
    </p:spTree>
    <p:extLst>
      <p:ext uri="{BB962C8B-B14F-4D97-AF65-F5344CB8AC3E}">
        <p14:creationId xmlns:p14="http://schemas.microsoft.com/office/powerpoint/2010/main" val="191198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17</a:t>
            </a:fld>
            <a:endParaRPr lang="en-US"/>
          </a:p>
        </p:txBody>
      </p:sp>
    </p:spTree>
    <p:extLst>
      <p:ext uri="{BB962C8B-B14F-4D97-AF65-F5344CB8AC3E}">
        <p14:creationId xmlns:p14="http://schemas.microsoft.com/office/powerpoint/2010/main" val="421900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18</a:t>
            </a:fld>
            <a:endParaRPr lang="en-US"/>
          </a:p>
        </p:txBody>
      </p:sp>
    </p:spTree>
    <p:extLst>
      <p:ext uri="{BB962C8B-B14F-4D97-AF65-F5344CB8AC3E}">
        <p14:creationId xmlns:p14="http://schemas.microsoft.com/office/powerpoint/2010/main" val="2455532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19</a:t>
            </a:fld>
            <a:endParaRPr lang="en-US"/>
          </a:p>
        </p:txBody>
      </p:sp>
    </p:spTree>
    <p:extLst>
      <p:ext uri="{BB962C8B-B14F-4D97-AF65-F5344CB8AC3E}">
        <p14:creationId xmlns:p14="http://schemas.microsoft.com/office/powerpoint/2010/main" val="367041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2</a:t>
            </a:fld>
            <a:endParaRPr lang="en-US"/>
          </a:p>
        </p:txBody>
      </p:sp>
    </p:spTree>
    <p:extLst>
      <p:ext uri="{BB962C8B-B14F-4D97-AF65-F5344CB8AC3E}">
        <p14:creationId xmlns:p14="http://schemas.microsoft.com/office/powerpoint/2010/main" val="3911417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20</a:t>
            </a:fld>
            <a:endParaRPr lang="en-US"/>
          </a:p>
        </p:txBody>
      </p:sp>
    </p:spTree>
    <p:extLst>
      <p:ext uri="{BB962C8B-B14F-4D97-AF65-F5344CB8AC3E}">
        <p14:creationId xmlns:p14="http://schemas.microsoft.com/office/powerpoint/2010/main" val="4241736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21</a:t>
            </a:fld>
            <a:endParaRPr lang="en-US"/>
          </a:p>
        </p:txBody>
      </p:sp>
    </p:spTree>
    <p:extLst>
      <p:ext uri="{BB962C8B-B14F-4D97-AF65-F5344CB8AC3E}">
        <p14:creationId xmlns:p14="http://schemas.microsoft.com/office/powerpoint/2010/main" val="380697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22</a:t>
            </a:fld>
            <a:endParaRPr lang="en-US"/>
          </a:p>
        </p:txBody>
      </p:sp>
    </p:spTree>
    <p:extLst>
      <p:ext uri="{BB962C8B-B14F-4D97-AF65-F5344CB8AC3E}">
        <p14:creationId xmlns:p14="http://schemas.microsoft.com/office/powerpoint/2010/main" val="3315155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23</a:t>
            </a:fld>
            <a:endParaRPr lang="en-US"/>
          </a:p>
        </p:txBody>
      </p:sp>
    </p:spTree>
    <p:extLst>
      <p:ext uri="{BB962C8B-B14F-4D97-AF65-F5344CB8AC3E}">
        <p14:creationId xmlns:p14="http://schemas.microsoft.com/office/powerpoint/2010/main" val="329560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24</a:t>
            </a:fld>
            <a:endParaRPr lang="en-US"/>
          </a:p>
        </p:txBody>
      </p:sp>
    </p:spTree>
    <p:extLst>
      <p:ext uri="{BB962C8B-B14F-4D97-AF65-F5344CB8AC3E}">
        <p14:creationId xmlns:p14="http://schemas.microsoft.com/office/powerpoint/2010/main" val="187171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25</a:t>
            </a:fld>
            <a:endParaRPr lang="en-US"/>
          </a:p>
        </p:txBody>
      </p:sp>
    </p:spTree>
    <p:extLst>
      <p:ext uri="{BB962C8B-B14F-4D97-AF65-F5344CB8AC3E}">
        <p14:creationId xmlns:p14="http://schemas.microsoft.com/office/powerpoint/2010/main" val="190200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26</a:t>
            </a:fld>
            <a:endParaRPr lang="en-US"/>
          </a:p>
        </p:txBody>
      </p:sp>
    </p:spTree>
    <p:extLst>
      <p:ext uri="{BB962C8B-B14F-4D97-AF65-F5344CB8AC3E}">
        <p14:creationId xmlns:p14="http://schemas.microsoft.com/office/powerpoint/2010/main" val="1591875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27</a:t>
            </a:fld>
            <a:endParaRPr lang="en-US"/>
          </a:p>
        </p:txBody>
      </p:sp>
    </p:spTree>
    <p:extLst>
      <p:ext uri="{BB962C8B-B14F-4D97-AF65-F5344CB8AC3E}">
        <p14:creationId xmlns:p14="http://schemas.microsoft.com/office/powerpoint/2010/main" val="42034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28</a:t>
            </a:fld>
            <a:endParaRPr lang="en-US"/>
          </a:p>
        </p:txBody>
      </p:sp>
    </p:spTree>
    <p:extLst>
      <p:ext uri="{BB962C8B-B14F-4D97-AF65-F5344CB8AC3E}">
        <p14:creationId xmlns:p14="http://schemas.microsoft.com/office/powerpoint/2010/main" val="1682729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29</a:t>
            </a:fld>
            <a:endParaRPr lang="en-US"/>
          </a:p>
        </p:txBody>
      </p:sp>
    </p:spTree>
    <p:extLst>
      <p:ext uri="{BB962C8B-B14F-4D97-AF65-F5344CB8AC3E}">
        <p14:creationId xmlns:p14="http://schemas.microsoft.com/office/powerpoint/2010/main" val="323587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0750" eaLnBrk="0" hangingPunct="0">
              <a:defRPr sz="4000" b="1">
                <a:solidFill>
                  <a:schemeClr val="tx1"/>
                </a:solidFill>
                <a:latin typeface="Verdana" pitchFamily="34" charset="0"/>
              </a:defRPr>
            </a:lvl1pPr>
            <a:lvl2pPr marL="735013" indent="-282575" algn="ctr" defTabSz="920750" eaLnBrk="0" hangingPunct="0">
              <a:defRPr sz="4000" b="1">
                <a:solidFill>
                  <a:schemeClr val="tx1"/>
                </a:solidFill>
                <a:latin typeface="Verdana" pitchFamily="34" charset="0"/>
              </a:defRPr>
            </a:lvl2pPr>
            <a:lvl3pPr marL="1131888" indent="-225425" algn="ctr" defTabSz="920750" eaLnBrk="0" hangingPunct="0">
              <a:defRPr sz="4000" b="1">
                <a:solidFill>
                  <a:schemeClr val="tx1"/>
                </a:solidFill>
                <a:latin typeface="Verdana" pitchFamily="34" charset="0"/>
              </a:defRPr>
            </a:lvl3pPr>
            <a:lvl4pPr marL="1584325" indent="-225425" algn="ctr" defTabSz="920750" eaLnBrk="0" hangingPunct="0">
              <a:defRPr sz="4000" b="1">
                <a:solidFill>
                  <a:schemeClr val="tx1"/>
                </a:solidFill>
                <a:latin typeface="Verdana" pitchFamily="34" charset="0"/>
              </a:defRPr>
            </a:lvl4pPr>
            <a:lvl5pPr marL="2036763" indent="-225425" algn="ctr" defTabSz="920750" eaLnBrk="0" hangingPunct="0">
              <a:defRPr sz="4000" b="1">
                <a:solidFill>
                  <a:schemeClr val="tx1"/>
                </a:solidFill>
                <a:latin typeface="Verdana" pitchFamily="34" charset="0"/>
              </a:defRPr>
            </a:lvl5pPr>
            <a:lvl6pPr marL="2493963" indent="-225425" algn="ctr" defTabSz="920750" eaLnBrk="0" fontAlgn="base" hangingPunct="0">
              <a:spcBef>
                <a:spcPct val="0"/>
              </a:spcBef>
              <a:spcAft>
                <a:spcPct val="0"/>
              </a:spcAft>
              <a:defRPr sz="4000" b="1">
                <a:solidFill>
                  <a:schemeClr val="tx1"/>
                </a:solidFill>
                <a:latin typeface="Verdana" pitchFamily="34" charset="0"/>
              </a:defRPr>
            </a:lvl6pPr>
            <a:lvl7pPr marL="2951163" indent="-225425" algn="ctr" defTabSz="920750" eaLnBrk="0" fontAlgn="base" hangingPunct="0">
              <a:spcBef>
                <a:spcPct val="0"/>
              </a:spcBef>
              <a:spcAft>
                <a:spcPct val="0"/>
              </a:spcAft>
              <a:defRPr sz="4000" b="1">
                <a:solidFill>
                  <a:schemeClr val="tx1"/>
                </a:solidFill>
                <a:latin typeface="Verdana" pitchFamily="34" charset="0"/>
              </a:defRPr>
            </a:lvl7pPr>
            <a:lvl8pPr marL="3408363" indent="-225425" algn="ctr" defTabSz="920750" eaLnBrk="0" fontAlgn="base" hangingPunct="0">
              <a:spcBef>
                <a:spcPct val="0"/>
              </a:spcBef>
              <a:spcAft>
                <a:spcPct val="0"/>
              </a:spcAft>
              <a:defRPr sz="4000" b="1">
                <a:solidFill>
                  <a:schemeClr val="tx1"/>
                </a:solidFill>
                <a:latin typeface="Verdana" pitchFamily="34" charset="0"/>
              </a:defRPr>
            </a:lvl8pPr>
            <a:lvl9pPr marL="3865563" indent="-225425" algn="ctr" defTabSz="920750" eaLnBrk="0" fontAlgn="base" hangingPunct="0">
              <a:spcBef>
                <a:spcPct val="0"/>
              </a:spcBef>
              <a:spcAft>
                <a:spcPct val="0"/>
              </a:spcAft>
              <a:defRPr sz="4000" b="1">
                <a:solidFill>
                  <a:schemeClr val="tx1"/>
                </a:solidFill>
                <a:latin typeface="Verdana" pitchFamily="34" charset="0"/>
              </a:defRPr>
            </a:lvl9pPr>
          </a:lstStyle>
          <a:p>
            <a:pPr algn="r" eaLnBrk="1" hangingPunct="1">
              <a:defRPr/>
            </a:pPr>
            <a:fld id="{18B53816-5B37-4191-8F5B-3DDDE9597655}" type="slidenum">
              <a:rPr lang="en-US" altLang="en-US" sz="1100" b="0" smtClean="0">
                <a:latin typeface="Arial"/>
              </a:rPr>
              <a:pPr algn="r" eaLnBrk="1" hangingPunct="1">
                <a:defRPr/>
              </a:pPr>
              <a:t>3</a:t>
            </a:fld>
            <a:endParaRPr lang="en-US" altLang="en-US" sz="1100" b="0">
              <a:latin typeface="Arial"/>
            </a:endParaRPr>
          </a:p>
        </p:txBody>
      </p:sp>
      <p:sp>
        <p:nvSpPr>
          <p:cNvPr id="203779" name="Rectangle 2"/>
          <p:cNvSpPr>
            <a:spLocks noGrp="1" noRot="1" noChangeAspect="1" noChangeArrowheads="1" noTextEdit="1"/>
          </p:cNvSpPr>
          <p:nvPr>
            <p:ph type="sldImg"/>
          </p:nvPr>
        </p:nvSpPr>
        <p:spPr/>
      </p:sp>
      <p:sp>
        <p:nvSpPr>
          <p:cNvPr id="203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aseline="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30</a:t>
            </a:fld>
            <a:endParaRPr lang="en-US"/>
          </a:p>
        </p:txBody>
      </p:sp>
    </p:spTree>
    <p:extLst>
      <p:ext uri="{BB962C8B-B14F-4D97-AF65-F5344CB8AC3E}">
        <p14:creationId xmlns:p14="http://schemas.microsoft.com/office/powerpoint/2010/main" val="75506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31</a:t>
            </a:fld>
            <a:endParaRPr lang="en-US"/>
          </a:p>
        </p:txBody>
      </p:sp>
    </p:spTree>
    <p:extLst>
      <p:ext uri="{BB962C8B-B14F-4D97-AF65-F5344CB8AC3E}">
        <p14:creationId xmlns:p14="http://schemas.microsoft.com/office/powerpoint/2010/main" val="2908276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32</a:t>
            </a:fld>
            <a:endParaRPr lang="en-US"/>
          </a:p>
        </p:txBody>
      </p:sp>
    </p:spTree>
    <p:extLst>
      <p:ext uri="{BB962C8B-B14F-4D97-AF65-F5344CB8AC3E}">
        <p14:creationId xmlns:p14="http://schemas.microsoft.com/office/powerpoint/2010/main" val="3021034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33</a:t>
            </a:fld>
            <a:endParaRPr lang="en-US"/>
          </a:p>
        </p:txBody>
      </p:sp>
    </p:spTree>
    <p:extLst>
      <p:ext uri="{BB962C8B-B14F-4D97-AF65-F5344CB8AC3E}">
        <p14:creationId xmlns:p14="http://schemas.microsoft.com/office/powerpoint/2010/main" val="1881650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34</a:t>
            </a:fld>
            <a:endParaRPr lang="en-US"/>
          </a:p>
        </p:txBody>
      </p:sp>
    </p:spTree>
    <p:extLst>
      <p:ext uri="{BB962C8B-B14F-4D97-AF65-F5344CB8AC3E}">
        <p14:creationId xmlns:p14="http://schemas.microsoft.com/office/powerpoint/2010/main" val="2006832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35</a:t>
            </a:fld>
            <a:endParaRPr lang="en-US"/>
          </a:p>
        </p:txBody>
      </p:sp>
    </p:spTree>
    <p:extLst>
      <p:ext uri="{BB962C8B-B14F-4D97-AF65-F5344CB8AC3E}">
        <p14:creationId xmlns:p14="http://schemas.microsoft.com/office/powerpoint/2010/main" val="337259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36</a:t>
            </a:fld>
            <a:endParaRPr lang="en-US"/>
          </a:p>
        </p:txBody>
      </p:sp>
    </p:spTree>
    <p:extLst>
      <p:ext uri="{BB962C8B-B14F-4D97-AF65-F5344CB8AC3E}">
        <p14:creationId xmlns:p14="http://schemas.microsoft.com/office/powerpoint/2010/main" val="277269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37</a:t>
            </a:fld>
            <a:endParaRPr lang="en-US"/>
          </a:p>
        </p:txBody>
      </p:sp>
    </p:spTree>
    <p:extLst>
      <p:ext uri="{BB962C8B-B14F-4D97-AF65-F5344CB8AC3E}">
        <p14:creationId xmlns:p14="http://schemas.microsoft.com/office/powerpoint/2010/main" val="3479442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38</a:t>
            </a:fld>
            <a:endParaRPr lang="en-US"/>
          </a:p>
        </p:txBody>
      </p:sp>
    </p:spTree>
    <p:extLst>
      <p:ext uri="{BB962C8B-B14F-4D97-AF65-F5344CB8AC3E}">
        <p14:creationId xmlns:p14="http://schemas.microsoft.com/office/powerpoint/2010/main" val="460376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39</a:t>
            </a:fld>
            <a:endParaRPr lang="en-US"/>
          </a:p>
        </p:txBody>
      </p:sp>
    </p:spTree>
    <p:extLst>
      <p:ext uri="{BB962C8B-B14F-4D97-AF65-F5344CB8AC3E}">
        <p14:creationId xmlns:p14="http://schemas.microsoft.com/office/powerpoint/2010/main" val="230942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EDACC34-FE88-4319-A2D0-2C7FEFFF0670}" type="slidenum">
              <a:rPr lang="en-US" altLang="en-US" sz="1300" smtClean="0"/>
              <a:pPr eaLnBrk="1" fontAlgn="base" hangingPunct="1">
                <a:spcBef>
                  <a:spcPct val="0"/>
                </a:spcBef>
                <a:spcAft>
                  <a:spcPct val="0"/>
                </a:spcAft>
              </a:pPr>
              <a:t>4</a:t>
            </a:fld>
            <a:endParaRPr lang="en-US" altLang="en-US"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40</a:t>
            </a:fld>
            <a:endParaRPr lang="en-US"/>
          </a:p>
        </p:txBody>
      </p:sp>
    </p:spTree>
    <p:extLst>
      <p:ext uri="{BB962C8B-B14F-4D97-AF65-F5344CB8AC3E}">
        <p14:creationId xmlns:p14="http://schemas.microsoft.com/office/powerpoint/2010/main" val="2919466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41</a:t>
            </a:fld>
            <a:endParaRPr lang="en-US"/>
          </a:p>
        </p:txBody>
      </p:sp>
    </p:spTree>
    <p:extLst>
      <p:ext uri="{BB962C8B-B14F-4D97-AF65-F5344CB8AC3E}">
        <p14:creationId xmlns:p14="http://schemas.microsoft.com/office/powerpoint/2010/main" val="3681521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42</a:t>
            </a:fld>
            <a:endParaRPr lang="en-US"/>
          </a:p>
        </p:txBody>
      </p:sp>
    </p:spTree>
    <p:extLst>
      <p:ext uri="{BB962C8B-B14F-4D97-AF65-F5344CB8AC3E}">
        <p14:creationId xmlns:p14="http://schemas.microsoft.com/office/powerpoint/2010/main" val="1703548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43</a:t>
            </a:fld>
            <a:endParaRPr lang="en-US"/>
          </a:p>
        </p:txBody>
      </p:sp>
    </p:spTree>
    <p:extLst>
      <p:ext uri="{BB962C8B-B14F-4D97-AF65-F5344CB8AC3E}">
        <p14:creationId xmlns:p14="http://schemas.microsoft.com/office/powerpoint/2010/main" val="1140145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44</a:t>
            </a:fld>
            <a:endParaRPr lang="en-US"/>
          </a:p>
        </p:txBody>
      </p:sp>
    </p:spTree>
    <p:extLst>
      <p:ext uri="{BB962C8B-B14F-4D97-AF65-F5344CB8AC3E}">
        <p14:creationId xmlns:p14="http://schemas.microsoft.com/office/powerpoint/2010/main" val="4063712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45</a:t>
            </a:fld>
            <a:endParaRPr lang="en-US"/>
          </a:p>
        </p:txBody>
      </p:sp>
    </p:spTree>
    <p:extLst>
      <p:ext uri="{BB962C8B-B14F-4D97-AF65-F5344CB8AC3E}">
        <p14:creationId xmlns:p14="http://schemas.microsoft.com/office/powerpoint/2010/main" val="756163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46</a:t>
            </a:fld>
            <a:endParaRPr lang="en-US"/>
          </a:p>
        </p:txBody>
      </p:sp>
    </p:spTree>
    <p:extLst>
      <p:ext uri="{BB962C8B-B14F-4D97-AF65-F5344CB8AC3E}">
        <p14:creationId xmlns:p14="http://schemas.microsoft.com/office/powerpoint/2010/main" val="3647136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47</a:t>
            </a:fld>
            <a:endParaRPr lang="en-US"/>
          </a:p>
        </p:txBody>
      </p:sp>
    </p:spTree>
    <p:extLst>
      <p:ext uri="{BB962C8B-B14F-4D97-AF65-F5344CB8AC3E}">
        <p14:creationId xmlns:p14="http://schemas.microsoft.com/office/powerpoint/2010/main" val="1941734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48</a:t>
            </a:fld>
            <a:endParaRPr lang="en-US"/>
          </a:p>
        </p:txBody>
      </p:sp>
    </p:spTree>
    <p:extLst>
      <p:ext uri="{BB962C8B-B14F-4D97-AF65-F5344CB8AC3E}">
        <p14:creationId xmlns:p14="http://schemas.microsoft.com/office/powerpoint/2010/main" val="2883934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49</a:t>
            </a:fld>
            <a:endParaRPr lang="en-US"/>
          </a:p>
        </p:txBody>
      </p:sp>
    </p:spTree>
    <p:extLst>
      <p:ext uri="{BB962C8B-B14F-4D97-AF65-F5344CB8AC3E}">
        <p14:creationId xmlns:p14="http://schemas.microsoft.com/office/powerpoint/2010/main" val="3940607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5</a:t>
            </a:fld>
            <a:endParaRPr lang="en-US"/>
          </a:p>
        </p:txBody>
      </p:sp>
    </p:spTree>
    <p:extLst>
      <p:ext uri="{BB962C8B-B14F-4D97-AF65-F5344CB8AC3E}">
        <p14:creationId xmlns:p14="http://schemas.microsoft.com/office/powerpoint/2010/main" val="2950782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50</a:t>
            </a:fld>
            <a:endParaRPr lang="en-US"/>
          </a:p>
        </p:txBody>
      </p:sp>
    </p:spTree>
    <p:extLst>
      <p:ext uri="{BB962C8B-B14F-4D97-AF65-F5344CB8AC3E}">
        <p14:creationId xmlns:p14="http://schemas.microsoft.com/office/powerpoint/2010/main" val="737896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51</a:t>
            </a:fld>
            <a:endParaRPr lang="en-US"/>
          </a:p>
        </p:txBody>
      </p:sp>
    </p:spTree>
    <p:extLst>
      <p:ext uri="{BB962C8B-B14F-4D97-AF65-F5344CB8AC3E}">
        <p14:creationId xmlns:p14="http://schemas.microsoft.com/office/powerpoint/2010/main" val="36143919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52</a:t>
            </a:fld>
            <a:endParaRPr lang="en-US"/>
          </a:p>
        </p:txBody>
      </p:sp>
    </p:spTree>
    <p:extLst>
      <p:ext uri="{BB962C8B-B14F-4D97-AF65-F5344CB8AC3E}">
        <p14:creationId xmlns:p14="http://schemas.microsoft.com/office/powerpoint/2010/main" val="3728510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53</a:t>
            </a:fld>
            <a:endParaRPr lang="en-US"/>
          </a:p>
        </p:txBody>
      </p:sp>
    </p:spTree>
    <p:extLst>
      <p:ext uri="{BB962C8B-B14F-4D97-AF65-F5344CB8AC3E}">
        <p14:creationId xmlns:p14="http://schemas.microsoft.com/office/powerpoint/2010/main" val="598903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54</a:t>
            </a:fld>
            <a:endParaRPr lang="en-US"/>
          </a:p>
        </p:txBody>
      </p:sp>
    </p:spTree>
    <p:extLst>
      <p:ext uri="{BB962C8B-B14F-4D97-AF65-F5344CB8AC3E}">
        <p14:creationId xmlns:p14="http://schemas.microsoft.com/office/powerpoint/2010/main" val="676282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55</a:t>
            </a:fld>
            <a:endParaRPr lang="en-US"/>
          </a:p>
        </p:txBody>
      </p:sp>
    </p:spTree>
    <p:extLst>
      <p:ext uri="{BB962C8B-B14F-4D97-AF65-F5344CB8AC3E}">
        <p14:creationId xmlns:p14="http://schemas.microsoft.com/office/powerpoint/2010/main" val="30463904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p:sp>
      <p:sp>
        <p:nvSpPr>
          <p:cNvPr id="392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392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C047F-F6E0-4617-BE3C-7EFB030CCF7A}" type="slidenum">
              <a:rPr lang="en-US" altLang="en-US" smtClean="0"/>
              <a:pPr eaLnBrk="1" hangingPunct="1"/>
              <a:t>56</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57</a:t>
            </a:fld>
            <a:endParaRPr lang="en-US"/>
          </a:p>
        </p:txBody>
      </p:sp>
    </p:spTree>
    <p:extLst>
      <p:ext uri="{BB962C8B-B14F-4D97-AF65-F5344CB8AC3E}">
        <p14:creationId xmlns:p14="http://schemas.microsoft.com/office/powerpoint/2010/main" val="268218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577894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59</a:t>
            </a:fld>
            <a:endParaRPr lang="en-US"/>
          </a:p>
        </p:txBody>
      </p:sp>
    </p:spTree>
    <p:extLst>
      <p:ext uri="{BB962C8B-B14F-4D97-AF65-F5344CB8AC3E}">
        <p14:creationId xmlns:p14="http://schemas.microsoft.com/office/powerpoint/2010/main" val="3972098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6</a:t>
            </a:fld>
            <a:endParaRPr lang="en-US"/>
          </a:p>
        </p:txBody>
      </p:sp>
    </p:spTree>
    <p:extLst>
      <p:ext uri="{BB962C8B-B14F-4D97-AF65-F5344CB8AC3E}">
        <p14:creationId xmlns:p14="http://schemas.microsoft.com/office/powerpoint/2010/main" val="2441334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60</a:t>
            </a:fld>
            <a:endParaRPr lang="en-US"/>
          </a:p>
        </p:txBody>
      </p:sp>
    </p:spTree>
    <p:extLst>
      <p:ext uri="{BB962C8B-B14F-4D97-AF65-F5344CB8AC3E}">
        <p14:creationId xmlns:p14="http://schemas.microsoft.com/office/powerpoint/2010/main" val="31817969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378988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62</a:t>
            </a:fld>
            <a:endParaRPr lang="en-US"/>
          </a:p>
        </p:txBody>
      </p:sp>
    </p:spTree>
    <p:extLst>
      <p:ext uri="{BB962C8B-B14F-4D97-AF65-F5344CB8AC3E}">
        <p14:creationId xmlns:p14="http://schemas.microsoft.com/office/powerpoint/2010/main" val="1783043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63</a:t>
            </a:fld>
            <a:endParaRPr lang="en-US"/>
          </a:p>
        </p:txBody>
      </p:sp>
    </p:spTree>
    <p:extLst>
      <p:ext uri="{BB962C8B-B14F-4D97-AF65-F5344CB8AC3E}">
        <p14:creationId xmlns:p14="http://schemas.microsoft.com/office/powerpoint/2010/main" val="11710390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64</a:t>
            </a:fld>
            <a:endParaRPr lang="en-US"/>
          </a:p>
        </p:txBody>
      </p:sp>
    </p:spTree>
    <p:extLst>
      <p:ext uri="{BB962C8B-B14F-4D97-AF65-F5344CB8AC3E}">
        <p14:creationId xmlns:p14="http://schemas.microsoft.com/office/powerpoint/2010/main" val="11710390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65</a:t>
            </a:fld>
            <a:endParaRPr lang="en-US"/>
          </a:p>
        </p:txBody>
      </p:sp>
    </p:spTree>
    <p:extLst>
      <p:ext uri="{BB962C8B-B14F-4D97-AF65-F5344CB8AC3E}">
        <p14:creationId xmlns:p14="http://schemas.microsoft.com/office/powerpoint/2010/main" val="11710390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66</a:t>
            </a:fld>
            <a:endParaRPr lang="en-US"/>
          </a:p>
        </p:txBody>
      </p:sp>
    </p:spTree>
    <p:extLst>
      <p:ext uri="{BB962C8B-B14F-4D97-AF65-F5344CB8AC3E}">
        <p14:creationId xmlns:p14="http://schemas.microsoft.com/office/powerpoint/2010/main" val="19565086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67</a:t>
            </a:fld>
            <a:endParaRPr lang="en-US"/>
          </a:p>
        </p:txBody>
      </p:sp>
    </p:spTree>
    <p:extLst>
      <p:ext uri="{BB962C8B-B14F-4D97-AF65-F5344CB8AC3E}">
        <p14:creationId xmlns:p14="http://schemas.microsoft.com/office/powerpoint/2010/main" val="7924736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68</a:t>
            </a:fld>
            <a:endParaRPr lang="en-US"/>
          </a:p>
        </p:txBody>
      </p:sp>
    </p:spTree>
    <p:extLst>
      <p:ext uri="{BB962C8B-B14F-4D97-AF65-F5344CB8AC3E}">
        <p14:creationId xmlns:p14="http://schemas.microsoft.com/office/powerpoint/2010/main" val="622053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69</a:t>
            </a:fld>
            <a:endParaRPr lang="en-US"/>
          </a:p>
        </p:txBody>
      </p:sp>
    </p:spTree>
    <p:extLst>
      <p:ext uri="{BB962C8B-B14F-4D97-AF65-F5344CB8AC3E}">
        <p14:creationId xmlns:p14="http://schemas.microsoft.com/office/powerpoint/2010/main" val="178987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a:t>
            </a:fld>
            <a:endParaRPr lang="en-US"/>
          </a:p>
        </p:txBody>
      </p:sp>
    </p:spTree>
    <p:extLst>
      <p:ext uri="{BB962C8B-B14F-4D97-AF65-F5344CB8AC3E}">
        <p14:creationId xmlns:p14="http://schemas.microsoft.com/office/powerpoint/2010/main" val="1713905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70</a:t>
            </a:fld>
            <a:endParaRPr lang="en-US"/>
          </a:p>
        </p:txBody>
      </p:sp>
    </p:spTree>
    <p:extLst>
      <p:ext uri="{BB962C8B-B14F-4D97-AF65-F5344CB8AC3E}">
        <p14:creationId xmlns:p14="http://schemas.microsoft.com/office/powerpoint/2010/main" val="42773333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71</a:t>
            </a:fld>
            <a:endParaRPr lang="en-US"/>
          </a:p>
        </p:txBody>
      </p:sp>
    </p:spTree>
    <p:extLst>
      <p:ext uri="{BB962C8B-B14F-4D97-AF65-F5344CB8AC3E}">
        <p14:creationId xmlns:p14="http://schemas.microsoft.com/office/powerpoint/2010/main" val="13472153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72</a:t>
            </a:fld>
            <a:endParaRPr lang="en-US"/>
          </a:p>
        </p:txBody>
      </p:sp>
    </p:spTree>
    <p:extLst>
      <p:ext uri="{BB962C8B-B14F-4D97-AF65-F5344CB8AC3E}">
        <p14:creationId xmlns:p14="http://schemas.microsoft.com/office/powerpoint/2010/main" val="474408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73</a:t>
            </a:fld>
            <a:endParaRPr lang="en-US"/>
          </a:p>
        </p:txBody>
      </p:sp>
    </p:spTree>
    <p:extLst>
      <p:ext uri="{BB962C8B-B14F-4D97-AF65-F5344CB8AC3E}">
        <p14:creationId xmlns:p14="http://schemas.microsoft.com/office/powerpoint/2010/main" val="31120078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74</a:t>
            </a:fld>
            <a:endParaRPr lang="en-US"/>
          </a:p>
        </p:txBody>
      </p:sp>
    </p:spTree>
    <p:extLst>
      <p:ext uri="{BB962C8B-B14F-4D97-AF65-F5344CB8AC3E}">
        <p14:creationId xmlns:p14="http://schemas.microsoft.com/office/powerpoint/2010/main" val="1596642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75</a:t>
            </a:fld>
            <a:endParaRPr lang="en-US"/>
          </a:p>
        </p:txBody>
      </p:sp>
    </p:spTree>
    <p:extLst>
      <p:ext uri="{BB962C8B-B14F-4D97-AF65-F5344CB8AC3E}">
        <p14:creationId xmlns:p14="http://schemas.microsoft.com/office/powerpoint/2010/main" val="17434517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76</a:t>
            </a:fld>
            <a:endParaRPr lang="en-US"/>
          </a:p>
        </p:txBody>
      </p:sp>
    </p:spTree>
    <p:extLst>
      <p:ext uri="{BB962C8B-B14F-4D97-AF65-F5344CB8AC3E}">
        <p14:creationId xmlns:p14="http://schemas.microsoft.com/office/powerpoint/2010/main" val="22832450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77</a:t>
            </a:fld>
            <a:endParaRPr lang="en-US"/>
          </a:p>
        </p:txBody>
      </p:sp>
    </p:spTree>
    <p:extLst>
      <p:ext uri="{BB962C8B-B14F-4D97-AF65-F5344CB8AC3E}">
        <p14:creationId xmlns:p14="http://schemas.microsoft.com/office/powerpoint/2010/main" val="25033457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78</a:t>
            </a:fld>
            <a:endParaRPr lang="en-US"/>
          </a:p>
        </p:txBody>
      </p:sp>
    </p:spTree>
    <p:extLst>
      <p:ext uri="{BB962C8B-B14F-4D97-AF65-F5344CB8AC3E}">
        <p14:creationId xmlns:p14="http://schemas.microsoft.com/office/powerpoint/2010/main" val="39005430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79</a:t>
            </a:fld>
            <a:endParaRPr lang="en-US"/>
          </a:p>
        </p:txBody>
      </p:sp>
    </p:spTree>
    <p:extLst>
      <p:ext uri="{BB962C8B-B14F-4D97-AF65-F5344CB8AC3E}">
        <p14:creationId xmlns:p14="http://schemas.microsoft.com/office/powerpoint/2010/main" val="3064603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a:defRPr/>
            </a:pPr>
            <a:fld id="{66929462-A7B7-441F-8526-DDD48A3165DB}" type="slidenum">
              <a:rPr lang="en-US" smtClean="0"/>
              <a:pPr>
                <a:defRPr/>
              </a:pPr>
              <a:t>8</a:t>
            </a:fld>
            <a:endParaRPr lang="en-US"/>
          </a:p>
        </p:txBody>
      </p:sp>
    </p:spTree>
    <p:extLst>
      <p:ext uri="{BB962C8B-B14F-4D97-AF65-F5344CB8AC3E}">
        <p14:creationId xmlns:p14="http://schemas.microsoft.com/office/powerpoint/2010/main" val="13147009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80</a:t>
            </a:fld>
            <a:endParaRPr lang="en-US"/>
          </a:p>
        </p:txBody>
      </p:sp>
    </p:spTree>
    <p:extLst>
      <p:ext uri="{BB962C8B-B14F-4D97-AF65-F5344CB8AC3E}">
        <p14:creationId xmlns:p14="http://schemas.microsoft.com/office/powerpoint/2010/main" val="11914607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81</a:t>
            </a:fld>
            <a:endParaRPr lang="en-US"/>
          </a:p>
        </p:txBody>
      </p:sp>
    </p:spTree>
    <p:extLst>
      <p:ext uri="{BB962C8B-B14F-4D97-AF65-F5344CB8AC3E}">
        <p14:creationId xmlns:p14="http://schemas.microsoft.com/office/powerpoint/2010/main" val="18479029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82</a:t>
            </a:fld>
            <a:endParaRPr lang="en-US"/>
          </a:p>
        </p:txBody>
      </p:sp>
    </p:spTree>
    <p:extLst>
      <p:ext uri="{BB962C8B-B14F-4D97-AF65-F5344CB8AC3E}">
        <p14:creationId xmlns:p14="http://schemas.microsoft.com/office/powerpoint/2010/main" val="22042670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83</a:t>
            </a:fld>
            <a:endParaRPr lang="en-US"/>
          </a:p>
        </p:txBody>
      </p:sp>
    </p:spTree>
    <p:extLst>
      <p:ext uri="{BB962C8B-B14F-4D97-AF65-F5344CB8AC3E}">
        <p14:creationId xmlns:p14="http://schemas.microsoft.com/office/powerpoint/2010/main" val="18969745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84</a:t>
            </a:fld>
            <a:endParaRPr lang="en-US"/>
          </a:p>
        </p:txBody>
      </p:sp>
    </p:spTree>
    <p:extLst>
      <p:ext uri="{BB962C8B-B14F-4D97-AF65-F5344CB8AC3E}">
        <p14:creationId xmlns:p14="http://schemas.microsoft.com/office/powerpoint/2010/main" val="21413825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85</a:t>
            </a:fld>
            <a:endParaRPr lang="en-US"/>
          </a:p>
        </p:txBody>
      </p:sp>
    </p:spTree>
    <p:extLst>
      <p:ext uri="{BB962C8B-B14F-4D97-AF65-F5344CB8AC3E}">
        <p14:creationId xmlns:p14="http://schemas.microsoft.com/office/powerpoint/2010/main" val="5985676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86</a:t>
            </a:fld>
            <a:endParaRPr lang="en-US"/>
          </a:p>
        </p:txBody>
      </p:sp>
    </p:spTree>
    <p:extLst>
      <p:ext uri="{BB962C8B-B14F-4D97-AF65-F5344CB8AC3E}">
        <p14:creationId xmlns:p14="http://schemas.microsoft.com/office/powerpoint/2010/main" val="32805919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87</a:t>
            </a:fld>
            <a:endParaRPr lang="en-US"/>
          </a:p>
        </p:txBody>
      </p:sp>
    </p:spTree>
    <p:extLst>
      <p:ext uri="{BB962C8B-B14F-4D97-AF65-F5344CB8AC3E}">
        <p14:creationId xmlns:p14="http://schemas.microsoft.com/office/powerpoint/2010/main" val="32357642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88</a:t>
            </a:fld>
            <a:endParaRPr lang="en-US"/>
          </a:p>
        </p:txBody>
      </p:sp>
    </p:spTree>
    <p:extLst>
      <p:ext uri="{BB962C8B-B14F-4D97-AF65-F5344CB8AC3E}">
        <p14:creationId xmlns:p14="http://schemas.microsoft.com/office/powerpoint/2010/main" val="23775658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89</a:t>
            </a:fld>
            <a:endParaRPr lang="en-US"/>
          </a:p>
        </p:txBody>
      </p:sp>
    </p:spTree>
    <p:extLst>
      <p:ext uri="{BB962C8B-B14F-4D97-AF65-F5344CB8AC3E}">
        <p14:creationId xmlns:p14="http://schemas.microsoft.com/office/powerpoint/2010/main" val="405488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9</a:t>
            </a:fld>
            <a:endParaRPr lang="en-US"/>
          </a:p>
        </p:txBody>
      </p:sp>
    </p:spTree>
    <p:extLst>
      <p:ext uri="{BB962C8B-B14F-4D97-AF65-F5344CB8AC3E}">
        <p14:creationId xmlns:p14="http://schemas.microsoft.com/office/powerpoint/2010/main" val="15411469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90</a:t>
            </a:fld>
            <a:endParaRPr lang="en-US"/>
          </a:p>
        </p:txBody>
      </p:sp>
    </p:spTree>
    <p:extLst>
      <p:ext uri="{BB962C8B-B14F-4D97-AF65-F5344CB8AC3E}">
        <p14:creationId xmlns:p14="http://schemas.microsoft.com/office/powerpoint/2010/main" val="11099724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91</a:t>
            </a:fld>
            <a:endParaRPr lang="en-US"/>
          </a:p>
        </p:txBody>
      </p:sp>
    </p:spTree>
    <p:extLst>
      <p:ext uri="{BB962C8B-B14F-4D97-AF65-F5344CB8AC3E}">
        <p14:creationId xmlns:p14="http://schemas.microsoft.com/office/powerpoint/2010/main" val="35940966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92</a:t>
            </a:fld>
            <a:endParaRPr lang="en-US"/>
          </a:p>
        </p:txBody>
      </p:sp>
    </p:spTree>
    <p:extLst>
      <p:ext uri="{BB962C8B-B14F-4D97-AF65-F5344CB8AC3E}">
        <p14:creationId xmlns:p14="http://schemas.microsoft.com/office/powerpoint/2010/main" val="20769363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93</a:t>
            </a:fld>
            <a:endParaRPr lang="en-US"/>
          </a:p>
        </p:txBody>
      </p:sp>
    </p:spTree>
    <p:extLst>
      <p:ext uri="{BB962C8B-B14F-4D97-AF65-F5344CB8AC3E}">
        <p14:creationId xmlns:p14="http://schemas.microsoft.com/office/powerpoint/2010/main" val="26117675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94</a:t>
            </a:fld>
            <a:endParaRPr lang="en-US"/>
          </a:p>
        </p:txBody>
      </p:sp>
    </p:spTree>
    <p:extLst>
      <p:ext uri="{BB962C8B-B14F-4D97-AF65-F5344CB8AC3E}">
        <p14:creationId xmlns:p14="http://schemas.microsoft.com/office/powerpoint/2010/main" val="8535800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929462-A7B7-441F-8526-DDD48A3165DB}" type="slidenum">
              <a:rPr lang="en-US" smtClean="0"/>
              <a:pPr>
                <a:defRPr/>
              </a:pPr>
              <a:t>95</a:t>
            </a:fld>
            <a:endParaRPr lang="en-US"/>
          </a:p>
        </p:txBody>
      </p:sp>
    </p:spTree>
    <p:extLst>
      <p:ext uri="{BB962C8B-B14F-4D97-AF65-F5344CB8AC3E}">
        <p14:creationId xmlns:p14="http://schemas.microsoft.com/office/powerpoint/2010/main" val="825991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whit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lvl1pPr>
            <a:lvl2pPr marL="742950" indent="-285750">
              <a:buFont typeface="Arial" pitchFamily="34" charset="0"/>
              <a:buChar char="•"/>
              <a:defRPr baseline="0"/>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O">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9731959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A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24711442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EN">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24711442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ER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247114422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Y">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24711442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HY">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38178468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1910443"/>
            <a:ext cx="9144000" cy="32248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blakeraynor.PARKERPOE\Desktop\Parker Poe Logo\PNG LOGO.PNG"/>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01309" y="213360"/>
            <a:ext cx="2040614" cy="163210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p:nvPr userDrawn="1"/>
        </p:nvSpPr>
        <p:spPr bwMode="auto">
          <a:xfrm>
            <a:off x="480951" y="6294910"/>
            <a:ext cx="2856015" cy="295895"/>
          </a:xfrm>
          <a:prstGeom prst="rect">
            <a:avLst/>
          </a:prstGeom>
          <a:noFill/>
          <a:ln w="9525">
            <a:noFill/>
            <a:miter lim="800000"/>
          </a:ln>
        </p:spPr>
        <p:txBody>
          <a:bodyPr vert="horz" wrap="square" lIns="91440" tIns="45720" rIns="91440" bIns="45720" numCol="1" anchor="t" anchorCtr="0" compatLnSpc="1">
            <a:prstTxWarp prst="textNoShape">
              <a:avLst/>
            </a:prstTxWarp>
          </a:bodyPr>
          <a:lstStyle/>
          <a:p>
            <a:pPr lvl="0" eaLnBrk="0" hangingPunct="0">
              <a:spcBef>
                <a:spcPts val="600"/>
              </a:spcBef>
              <a:buSzPct val="110000"/>
            </a:pPr>
            <a:r>
              <a:rPr lang="en-US" sz="800" b="1" baseline="0">
                <a:solidFill>
                  <a:srgbClr val="595959"/>
                </a:solidFill>
              </a:rPr>
              <a:t>© 2020  Parker Poe Adams &amp; Bernstein LLP</a:t>
            </a:r>
            <a:endParaRPr kumimoji="0" lang="en-US" sz="800" b="1" i="0" u="none" strike="noStrike" kern="0" cap="none" spc="0" normalizeH="0" baseline="0" noProof="0">
              <a:ln>
                <a:noFill/>
              </a:ln>
              <a:solidFill>
                <a:srgbClr val="595959"/>
              </a:solidFill>
              <a:effectLst/>
              <a:uLnTx/>
              <a:uFillTx/>
              <a:latin typeface="Arial" pitchFamily="34" charset="0"/>
              <a:ea typeface="+mn-ea"/>
              <a:cs typeface="Arial" pitchFamily="34" charset="0"/>
            </a:endParaRPr>
          </a:p>
        </p:txBody>
      </p:sp>
      <p:sp>
        <p:nvSpPr>
          <p:cNvPr id="3" name="Text Placeholder 2"/>
          <p:cNvSpPr>
            <a:spLocks noGrp="1"/>
          </p:cNvSpPr>
          <p:nvPr>
            <p:ph type="body" sz="quarter" idx="10" hasCustomPrompt="1"/>
          </p:nvPr>
        </p:nvSpPr>
        <p:spPr>
          <a:xfrm>
            <a:off x="431967" y="2891311"/>
            <a:ext cx="8418119" cy="602095"/>
          </a:xfrm>
        </p:spPr>
        <p:txBody>
          <a:bodyPr/>
          <a:lstStyle>
            <a:lvl1pPr marL="0" indent="0">
              <a:buNone/>
              <a:defRPr sz="3500" b="1">
                <a:latin typeface="Arial" pitchFamily="34" charset="0"/>
                <a:cs typeface="Arial" pitchFamily="34" charset="0"/>
              </a:defRPr>
            </a:lvl1pPr>
          </a:lstStyle>
          <a:p>
            <a:pPr lvl="0"/>
            <a:r>
              <a:rPr lang="en-US"/>
              <a:t>HEADLINE</a:t>
            </a:r>
          </a:p>
        </p:txBody>
      </p:sp>
      <p:sp>
        <p:nvSpPr>
          <p:cNvPr id="13" name="Content Placeholder 12"/>
          <p:cNvSpPr>
            <a:spLocks noGrp="1"/>
          </p:cNvSpPr>
          <p:nvPr>
            <p:ph sz="quarter" idx="11" hasCustomPrompt="1"/>
          </p:nvPr>
        </p:nvSpPr>
        <p:spPr>
          <a:xfrm>
            <a:off x="433388" y="3460750"/>
            <a:ext cx="8318726" cy="760186"/>
          </a:xfrm>
        </p:spPr>
        <p:txBody>
          <a:bodyPr/>
          <a:lstStyle>
            <a:lvl1pPr marL="0" indent="0">
              <a:buNone/>
              <a:defRPr sz="2500"/>
            </a:lvl1pPr>
          </a:lstStyle>
          <a:p>
            <a:pPr lvl="0"/>
            <a:r>
              <a:rPr lang="en-US"/>
              <a:t>SUBHEAD</a:t>
            </a:r>
          </a:p>
        </p:txBody>
      </p:sp>
      <p:sp>
        <p:nvSpPr>
          <p:cNvPr id="7" name="Rectangle 6"/>
          <p:cNvSpPr/>
          <p:nvPr userDrawn="1"/>
        </p:nvSpPr>
        <p:spPr>
          <a:xfrm>
            <a:off x="8847227" y="1910443"/>
            <a:ext cx="301351" cy="1550307"/>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cap="none" spc="0" baseline="-2500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Rectangle 9"/>
          <p:cNvSpPr/>
          <p:nvPr userDrawn="1"/>
        </p:nvSpPr>
        <p:spPr>
          <a:xfrm>
            <a:off x="8847227" y="3460750"/>
            <a:ext cx="301353" cy="167458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TextBox 1"/>
          <p:cNvSpPr txBox="1"/>
          <p:nvPr userDrawn="1"/>
        </p:nvSpPr>
        <p:spPr>
          <a:xfrm rot="16200000">
            <a:off x="7316060" y="3315935"/>
            <a:ext cx="3363686" cy="200055"/>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defRPr/>
            </a:pPr>
            <a:r>
              <a:rPr lang="en-US" sz="700">
                <a:solidFill>
                  <a:schemeClr val="bg1"/>
                </a:solidFill>
                <a:latin typeface="Arial" pitchFamily="34" charset="0"/>
                <a:cs typeface="Arial" pitchFamily="34" charset="0"/>
              </a:rPr>
              <a:t>Parker Poe Adams &amp; Bernstein LLP</a:t>
            </a:r>
          </a:p>
        </p:txBody>
      </p:sp>
      <p:sp>
        <p:nvSpPr>
          <p:cNvPr id="11" name="TextBox 10"/>
          <p:cNvSpPr txBox="1"/>
          <p:nvPr userDrawn="1"/>
        </p:nvSpPr>
        <p:spPr>
          <a:xfrm rot="16200000">
            <a:off x="8080416" y="2436350"/>
            <a:ext cx="1816779" cy="200055"/>
          </a:xfrm>
          <a:prstGeom prst="rect">
            <a:avLst/>
          </a:prstGeom>
          <a:noFill/>
        </p:spPr>
        <p:txBody>
          <a:bodyPr wrap="square" rtlCol="0">
            <a:spAutoFit/>
          </a:bodyPr>
          <a:lstStyle/>
          <a:p>
            <a:r>
              <a:rPr lang="en-US" sz="700">
                <a:solidFill>
                  <a:schemeClr val="bg1"/>
                </a:solidFill>
                <a:latin typeface="Arial" pitchFamily="34" charset="0"/>
                <a:cs typeface="Arial" pitchFamily="34" charset="0"/>
              </a:rPr>
              <a:t>Attorneys and Counselors at Law</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xfrm>
            <a:off x="609600" y="6245225"/>
            <a:ext cx="1981200" cy="476250"/>
          </a:xfrm>
          <a:prstGeom prst="rect">
            <a:avLst/>
          </a:prstGeom>
        </p:spPr>
        <p:txBody>
          <a:bodyPr/>
          <a:lstStyle>
            <a:lvl1pPr>
              <a:defRPr/>
            </a:lvl1pPr>
          </a:lstStyle>
          <a:p>
            <a:pPr>
              <a:defRPr/>
            </a:pPr>
            <a:endParaRPr lang="en-US"/>
          </a:p>
        </p:txBody>
      </p:sp>
      <p:sp>
        <p:nvSpPr>
          <p:cNvPr id="5" name="Rectangle 7"/>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r>
              <a:rPr lang="en-US"/>
              <a:t>© 2010 National Women’s Law Center 41</a:t>
            </a:r>
          </a:p>
        </p:txBody>
      </p:sp>
      <p:sp>
        <p:nvSpPr>
          <p:cNvPr id="6" name="Rectangle 8"/>
          <p:cNvSpPr>
            <a:spLocks noGrp="1" noChangeArrowheads="1"/>
          </p:cNvSpPr>
          <p:nvPr>
            <p:ph type="sldNum" sz="quarter" idx="12"/>
          </p:nvPr>
        </p:nvSpPr>
        <p:spPr>
          <a:xfrm>
            <a:off x="2819400" y="6400800"/>
            <a:ext cx="1981200" cy="476250"/>
          </a:xfrm>
        </p:spPr>
        <p:txBody>
          <a:bodyPr/>
          <a:lstStyle>
            <a:lvl1pPr>
              <a:defRPr/>
            </a:lvl1pPr>
          </a:lstStyle>
          <a:p>
            <a:pPr>
              <a:defRPr/>
            </a:pPr>
            <a:fld id="{B02C4F7E-6607-425A-AD6E-2201CAD05C27}" type="slidenum">
              <a:rPr lang="en-US"/>
              <a:pPr>
                <a:defRPr/>
              </a:pPr>
              <a:t>‹#›</a:t>
            </a:fld>
            <a:endParaRPr lang="en-US"/>
          </a:p>
        </p:txBody>
      </p:sp>
    </p:spTree>
    <p:extLst>
      <p:ext uri="{BB962C8B-B14F-4D97-AF65-F5344CB8AC3E}">
        <p14:creationId xmlns:p14="http://schemas.microsoft.com/office/powerpoint/2010/main" val="3290172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3301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Column Text">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776395" y="1577229"/>
            <a:ext cx="3915783" cy="4472214"/>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7" name="Text Placeholder 6"/>
          <p:cNvSpPr>
            <a:spLocks noGrp="1"/>
          </p:cNvSpPr>
          <p:nvPr>
            <p:ph type="body" sz="quarter" idx="11"/>
          </p:nvPr>
        </p:nvSpPr>
        <p:spPr>
          <a:xfrm>
            <a:off x="693738" y="1595376"/>
            <a:ext cx="3856748" cy="4471595"/>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929834C9-9220-428B-B9E3-10E1483B032B}"/>
              </a:ext>
            </a:extLst>
          </p:cNvPr>
          <p:cNvSpPr txBox="1"/>
          <p:nvPr userDrawn="1"/>
        </p:nvSpPr>
        <p:spPr>
          <a:xfrm>
            <a:off x="8657862" y="6400800"/>
            <a:ext cx="486137"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ctr" rtl="0" eaLnBrk="0" fontAlgn="base" hangingPunct="0">
              <a:spcBef>
                <a:spcPct val="0"/>
              </a:spcBef>
              <a:spcAft>
                <a:spcPct val="0"/>
              </a:spcAft>
              <a:defRPr sz="4000" b="1" kern="1200">
                <a:solidFill>
                  <a:schemeClr val="tx1"/>
                </a:solidFill>
                <a:latin typeface="Verdana" pitchFamily="34" charset="0"/>
                <a:ea typeface="+mn-ea"/>
                <a:cs typeface="+mn-cs"/>
              </a:defRPr>
            </a:lvl1pPr>
            <a:lvl2pPr marL="742950" indent="-285750" algn="ctr" rtl="0" eaLnBrk="0" fontAlgn="base" hangingPunct="0">
              <a:spcBef>
                <a:spcPct val="0"/>
              </a:spcBef>
              <a:spcAft>
                <a:spcPct val="0"/>
              </a:spcAft>
              <a:defRPr sz="4000" b="1" kern="1200">
                <a:solidFill>
                  <a:schemeClr val="tx1"/>
                </a:solidFill>
                <a:latin typeface="Verdana" pitchFamily="34" charset="0"/>
                <a:ea typeface="+mn-ea"/>
                <a:cs typeface="+mn-cs"/>
              </a:defRPr>
            </a:lvl2pPr>
            <a:lvl3pPr marL="1143000" indent="-228600" algn="ctr" rtl="0" eaLnBrk="0" fontAlgn="base" hangingPunct="0">
              <a:spcBef>
                <a:spcPct val="0"/>
              </a:spcBef>
              <a:spcAft>
                <a:spcPct val="0"/>
              </a:spcAft>
              <a:defRPr sz="4000" b="1" kern="1200">
                <a:solidFill>
                  <a:schemeClr val="tx1"/>
                </a:solidFill>
                <a:latin typeface="Verdana" pitchFamily="34" charset="0"/>
                <a:ea typeface="+mn-ea"/>
                <a:cs typeface="+mn-cs"/>
              </a:defRPr>
            </a:lvl3pPr>
            <a:lvl4pPr marL="1600200" indent="-228600" algn="ctr" rtl="0" eaLnBrk="0" fontAlgn="base" hangingPunct="0">
              <a:spcBef>
                <a:spcPct val="0"/>
              </a:spcBef>
              <a:spcAft>
                <a:spcPct val="0"/>
              </a:spcAft>
              <a:defRPr sz="4000" b="1" kern="1200">
                <a:solidFill>
                  <a:schemeClr val="tx1"/>
                </a:solidFill>
                <a:latin typeface="Verdana" pitchFamily="34" charset="0"/>
                <a:ea typeface="+mn-ea"/>
                <a:cs typeface="+mn-cs"/>
              </a:defRPr>
            </a:lvl4pPr>
            <a:lvl5pPr marL="2057400" indent="-228600" algn="ctr" rtl="0" eaLnBrk="0" fontAlgn="base" hangingPunct="0">
              <a:spcBef>
                <a:spcPct val="0"/>
              </a:spcBef>
              <a:spcAft>
                <a:spcPct val="0"/>
              </a:spcAft>
              <a:defRPr sz="4000" b="1" kern="1200">
                <a:solidFill>
                  <a:schemeClr val="tx1"/>
                </a:solidFill>
                <a:latin typeface="Verdana" pitchFamily="34" charset="0"/>
                <a:ea typeface="+mn-ea"/>
                <a:cs typeface="+mn-cs"/>
              </a:defRPr>
            </a:lvl5pPr>
            <a:lvl6pPr marL="2514600" indent="-228600" algn="ctr" defTabSz="914400" rtl="0" eaLnBrk="0" fontAlgn="base" latinLnBrk="0" hangingPunct="0">
              <a:spcBef>
                <a:spcPct val="0"/>
              </a:spcBef>
              <a:spcAft>
                <a:spcPct val="0"/>
              </a:spcAft>
              <a:defRPr sz="4000" b="1" kern="1200">
                <a:solidFill>
                  <a:schemeClr val="tx1"/>
                </a:solidFill>
                <a:latin typeface="Verdana" pitchFamily="34" charset="0"/>
                <a:ea typeface="+mn-ea"/>
                <a:cs typeface="+mn-cs"/>
              </a:defRPr>
            </a:lvl6pPr>
            <a:lvl7pPr marL="2971800" indent="-228600" algn="ctr" defTabSz="914400" rtl="0" eaLnBrk="0" fontAlgn="base" latinLnBrk="0" hangingPunct="0">
              <a:spcBef>
                <a:spcPct val="0"/>
              </a:spcBef>
              <a:spcAft>
                <a:spcPct val="0"/>
              </a:spcAft>
              <a:defRPr sz="4000" b="1" kern="1200">
                <a:solidFill>
                  <a:schemeClr val="tx1"/>
                </a:solidFill>
                <a:latin typeface="Verdana" pitchFamily="34" charset="0"/>
                <a:ea typeface="+mn-ea"/>
                <a:cs typeface="+mn-cs"/>
              </a:defRPr>
            </a:lvl7pPr>
            <a:lvl8pPr marL="3429000" indent="-228600" algn="ctr" defTabSz="914400" rtl="0" eaLnBrk="0" fontAlgn="base" latinLnBrk="0" hangingPunct="0">
              <a:spcBef>
                <a:spcPct val="0"/>
              </a:spcBef>
              <a:spcAft>
                <a:spcPct val="0"/>
              </a:spcAft>
              <a:defRPr sz="4000" b="1" kern="1200">
                <a:solidFill>
                  <a:schemeClr val="tx1"/>
                </a:solidFill>
                <a:latin typeface="Verdana" pitchFamily="34" charset="0"/>
                <a:ea typeface="+mn-ea"/>
                <a:cs typeface="+mn-cs"/>
              </a:defRPr>
            </a:lvl8pPr>
            <a:lvl9pPr marL="3886200" indent="-228600" algn="ctr" defTabSz="914400" rtl="0" eaLnBrk="0" fontAlgn="base" latinLnBrk="0" hangingPunct="0">
              <a:spcBef>
                <a:spcPct val="0"/>
              </a:spcBef>
              <a:spcAft>
                <a:spcPct val="0"/>
              </a:spcAft>
              <a:defRPr sz="4000" b="1" kern="1200">
                <a:solidFill>
                  <a:schemeClr val="tx1"/>
                </a:solidFill>
                <a:latin typeface="Verdana" pitchFamily="34" charset="0"/>
                <a:ea typeface="+mn-ea"/>
                <a:cs typeface="+mn-cs"/>
              </a:defRPr>
            </a:lvl9pPr>
          </a:lstStyle>
          <a:p>
            <a:pPr algn="r" eaLnBrk="1" hangingPunct="1">
              <a:defRPr/>
            </a:pPr>
            <a:fld id="{ABDF099C-3A89-4E48-8718-284BB3B655FC}" type="slidenum">
              <a:rPr lang="en-US" altLang="en-US" sz="1200" b="0" smtClean="0">
                <a:solidFill>
                  <a:schemeClr val="bg1"/>
                </a:solidFill>
              </a:rPr>
              <a:pPr algn="r" eaLnBrk="1" hangingPunct="1">
                <a:defRPr/>
              </a:pPr>
              <a:t>‹#›</a:t>
            </a:fld>
            <a:endParaRPr lang="en-US" altLang="en-US" sz="1200" b="0">
              <a:solidFill>
                <a:schemeClr val="bg1"/>
              </a:solidFill>
            </a:endParaRPr>
          </a:p>
        </p:txBody>
      </p:sp>
    </p:spTree>
    <p:extLst>
      <p:ext uri="{BB962C8B-B14F-4D97-AF65-F5344CB8AC3E}">
        <p14:creationId xmlns:p14="http://schemas.microsoft.com/office/powerpoint/2010/main" val="23129065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with Text (whit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6" name="Text Placeholder 15"/>
          <p:cNvSpPr>
            <a:spLocks noGrp="1"/>
          </p:cNvSpPr>
          <p:nvPr>
            <p:ph type="body" sz="quarter" idx="12" hasCustomPrompt="1"/>
          </p:nvPr>
        </p:nvSpPr>
        <p:spPr>
          <a:xfrm>
            <a:off x="3771900" y="1426030"/>
            <a:ext cx="4808538" cy="4267200"/>
          </a:xfrm>
        </p:spPr>
        <p:txBody>
          <a:bodyPr/>
          <a:lstStyle>
            <a:lvl1pPr marL="342900" indent="-342900">
              <a:buFont typeface="Arial" pitchFamily="34" charset="0"/>
              <a:buChar char="•"/>
              <a:defRPr/>
            </a:lvl1pPr>
            <a:lvl2pPr marL="742950" indent="-285750">
              <a:buFont typeface="Arial" pitchFamily="34" charset="0"/>
              <a:buChar char="•"/>
              <a:defRPr baseline="0"/>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8" name="Picture Placeholder 7"/>
          <p:cNvSpPr>
            <a:spLocks noGrp="1"/>
          </p:cNvSpPr>
          <p:nvPr>
            <p:ph type="pic" sz="quarter" idx="13" hasCustomPrompt="1"/>
          </p:nvPr>
        </p:nvSpPr>
        <p:spPr>
          <a:xfrm>
            <a:off x="490538" y="1452563"/>
            <a:ext cx="2847975" cy="4254500"/>
          </a:xfrm>
        </p:spPr>
        <p:txBody>
          <a:bodyPr/>
          <a:lstStyle>
            <a:lvl1pPr marL="342900" indent="-342900">
              <a:buFont typeface="Arial" pitchFamily="34" charset="0"/>
              <a:buChar char="•"/>
              <a:defRPr baseline="0"/>
            </a:lvl1pPr>
          </a:lstStyle>
          <a:p>
            <a:r>
              <a:rPr lang="en-US"/>
              <a:t>Insert photo</a:t>
            </a:r>
          </a:p>
        </p:txBody>
      </p:sp>
      <p:sp>
        <p:nvSpPr>
          <p:cNvPr id="7"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41227140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whit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numCol="2"/>
          <a:lstStyle>
            <a:lvl1pPr marL="342900" indent="-342900">
              <a:buFont typeface="Arial" pitchFamily="34" charset="0"/>
              <a:buChar char="•"/>
              <a:defRPr/>
            </a:lvl1pPr>
            <a:lvl2pPr marL="457200" indent="0">
              <a:buFont typeface="Arial" pitchFamily="34" charset="0"/>
              <a:buNone/>
              <a:defRPr baseline="0"/>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0"/>
            <a:r>
              <a:rPr lang="en-US"/>
              <a:t>Bullet 2</a:t>
            </a:r>
          </a:p>
          <a:p>
            <a:pPr lvl="1"/>
            <a:r>
              <a:rPr lang="en-US"/>
              <a:t>Sub Bullet 1</a:t>
            </a:r>
          </a:p>
          <a:p>
            <a:pPr lvl="1"/>
            <a:r>
              <a:rPr lang="en-US"/>
              <a:t>Sub Bullet 2</a:t>
            </a:r>
          </a:p>
          <a:p>
            <a:pPr lvl="1"/>
            <a:endParaRPr lang="en-US"/>
          </a:p>
          <a:p>
            <a:pPr lvl="1"/>
            <a:endParaRPr lang="en-US"/>
          </a:p>
          <a:p>
            <a:pPr lvl="1"/>
            <a:endParaRPr lang="en-US"/>
          </a:p>
          <a:p>
            <a:pPr lvl="1"/>
            <a:endParaRPr lang="en-US"/>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38129783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blu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35250051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Text (blu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6" name="Text Placeholder 15"/>
          <p:cNvSpPr>
            <a:spLocks noGrp="1"/>
          </p:cNvSpPr>
          <p:nvPr>
            <p:ph type="body" sz="quarter" idx="12" hasCustomPrompt="1"/>
          </p:nvPr>
        </p:nvSpPr>
        <p:spPr>
          <a:xfrm>
            <a:off x="3771900" y="1426030"/>
            <a:ext cx="4808538" cy="4267200"/>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8" name="Picture Placeholder 7"/>
          <p:cNvSpPr>
            <a:spLocks noGrp="1"/>
          </p:cNvSpPr>
          <p:nvPr>
            <p:ph type="pic" sz="quarter" idx="13" hasCustomPrompt="1"/>
          </p:nvPr>
        </p:nvSpPr>
        <p:spPr>
          <a:xfrm>
            <a:off x="490538" y="1452563"/>
            <a:ext cx="2847975" cy="4254500"/>
          </a:xfrm>
        </p:spPr>
        <p:txBody>
          <a:bodyPr/>
          <a:lstStyle>
            <a:lvl1pPr marL="342900" indent="-342900">
              <a:buFont typeface="Arial" pitchFamily="34" charset="0"/>
              <a:buChar char="•"/>
              <a:defRPr baseline="0">
                <a:solidFill>
                  <a:schemeClr val="bg1"/>
                </a:solidFill>
              </a:defRPr>
            </a:lvl1pPr>
          </a:lstStyle>
          <a:p>
            <a:r>
              <a:rPr lang="en-US"/>
              <a:t>Insert photo</a:t>
            </a:r>
          </a:p>
        </p:txBody>
      </p:sp>
      <p:sp>
        <p:nvSpPr>
          <p:cNvPr id="7"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34486257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blu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rgbClr val="578270"/>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numCol="2"/>
          <a:lstStyle>
            <a:lvl1pPr marL="342900" indent="-342900">
              <a:buFont typeface="Arial" pitchFamily="34" charset="0"/>
              <a:buChar char="•"/>
              <a:defRPr>
                <a:solidFill>
                  <a:schemeClr val="bg1"/>
                </a:solidFill>
              </a:defRPr>
            </a:lvl1pPr>
            <a:lvl2pPr marL="457200" indent="0">
              <a:buFont typeface="Arial" pitchFamily="34" charset="0"/>
              <a:buNone/>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0"/>
            <a:r>
              <a:rPr lang="en-US"/>
              <a:t>Bullet 2</a:t>
            </a:r>
          </a:p>
          <a:p>
            <a:pPr lvl="1"/>
            <a:r>
              <a:rPr lang="en-US"/>
              <a:t>Sub Bullet 1</a:t>
            </a:r>
          </a:p>
          <a:p>
            <a:pPr lvl="1"/>
            <a:r>
              <a:rPr lang="en-US"/>
              <a:t>Sub Bullet 2</a:t>
            </a:r>
          </a:p>
          <a:p>
            <a:pPr lvl="1"/>
            <a:endParaRPr lang="en-US"/>
          </a:p>
          <a:p>
            <a:pPr lvl="1"/>
            <a:endParaRPr lang="en-US"/>
          </a:p>
          <a:p>
            <a:pPr lvl="1"/>
            <a:endParaRPr lang="en-US"/>
          </a:p>
          <a:p>
            <a:pPr lvl="1"/>
            <a:endParaRPr lang="en-US"/>
          </a:p>
        </p:txBody>
      </p:sp>
      <p:sp>
        <p:nvSpPr>
          <p:cNvPr id="6"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extLst>
      <p:ext uri="{BB962C8B-B14F-4D97-AF65-F5344CB8AC3E}">
        <p14:creationId xmlns:p14="http://schemas.microsoft.com/office/powerpoint/2010/main" val="24350260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green)">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chemeClr val="bg1"/>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7"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rgbClr val="3D7B49"/>
                </a:solidFill>
              </a:defRPr>
            </a:lvl1pPr>
          </a:lstStyle>
          <a:p>
            <a:pPr>
              <a:defRPr/>
            </a:pPr>
            <a:fld id="{B5F2AFE5-54E5-498A-B556-F539A95673B8}" type="slidenum">
              <a:rPr lang="en-US" smtClean="0"/>
              <a:pPr>
                <a:defRPr/>
              </a:pPr>
              <a:t>‹#›</a:t>
            </a:fld>
            <a:endParaRPr lang="en-US"/>
          </a:p>
        </p:txBody>
      </p:sp>
    </p:spTree>
    <p:extLst>
      <p:ext uri="{BB962C8B-B14F-4D97-AF65-F5344CB8AC3E}">
        <p14:creationId xmlns:p14="http://schemas.microsoft.com/office/powerpoint/2010/main" val="8671398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with Text (glu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chemeClr val="bg1"/>
                </a:solidFill>
              </a:defRPr>
            </a:lvl1pPr>
          </a:lstStyle>
          <a:p>
            <a:pPr lvl="0"/>
            <a:r>
              <a:rPr lang="en-US"/>
              <a:t>title</a:t>
            </a:r>
          </a:p>
        </p:txBody>
      </p:sp>
      <p:sp>
        <p:nvSpPr>
          <p:cNvPr id="6" name="Text Placeholder 15"/>
          <p:cNvSpPr>
            <a:spLocks noGrp="1"/>
          </p:cNvSpPr>
          <p:nvPr>
            <p:ph type="body" sz="quarter" idx="12" hasCustomPrompt="1"/>
          </p:nvPr>
        </p:nvSpPr>
        <p:spPr>
          <a:xfrm>
            <a:off x="3771900" y="1426030"/>
            <a:ext cx="4808538" cy="4267200"/>
          </a:xfrm>
        </p:spPr>
        <p:txBody>
          <a:bodyPr/>
          <a:lstStyle>
            <a:lvl1pPr marL="342900" indent="-342900">
              <a:buFont typeface="Arial" pitchFamily="34" charset="0"/>
              <a:buChar char="•"/>
              <a:defRPr>
                <a:solidFill>
                  <a:schemeClr val="bg1"/>
                </a:solidFill>
              </a:defRPr>
            </a:lvl1pPr>
            <a:lvl2pPr marL="742950" indent="-285750">
              <a:buFont typeface="Arial" pitchFamily="34" charset="0"/>
              <a:buChar char="•"/>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0"/>
            <a:r>
              <a:rPr lang="en-US"/>
              <a:t>Bullet 2</a:t>
            </a:r>
          </a:p>
          <a:p>
            <a:pPr lvl="1"/>
            <a:r>
              <a:rPr lang="en-US"/>
              <a:t>Sub Bullet 1</a:t>
            </a:r>
          </a:p>
          <a:p>
            <a:pPr lvl="1"/>
            <a:r>
              <a:rPr lang="en-US"/>
              <a:t>Sub Bullet 2</a:t>
            </a:r>
          </a:p>
        </p:txBody>
      </p:sp>
      <p:sp>
        <p:nvSpPr>
          <p:cNvPr id="8" name="Picture Placeholder 7"/>
          <p:cNvSpPr>
            <a:spLocks noGrp="1"/>
          </p:cNvSpPr>
          <p:nvPr>
            <p:ph type="pic" sz="quarter" idx="13" hasCustomPrompt="1"/>
          </p:nvPr>
        </p:nvSpPr>
        <p:spPr>
          <a:xfrm>
            <a:off x="490538" y="1452563"/>
            <a:ext cx="2847975" cy="4254500"/>
          </a:xfrm>
        </p:spPr>
        <p:txBody>
          <a:bodyPr/>
          <a:lstStyle>
            <a:lvl1pPr marL="342900" indent="-342900">
              <a:buFont typeface="Arial" pitchFamily="34" charset="0"/>
              <a:buChar char="•"/>
              <a:defRPr baseline="0">
                <a:solidFill>
                  <a:schemeClr val="bg1"/>
                </a:solidFill>
              </a:defRPr>
            </a:lvl1pPr>
          </a:lstStyle>
          <a:p>
            <a:r>
              <a:rPr lang="en-US"/>
              <a:t>Insert photo</a:t>
            </a:r>
          </a:p>
        </p:txBody>
      </p:sp>
      <p:sp>
        <p:nvSpPr>
          <p:cNvPr id="9"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rgbClr val="3D7B49"/>
                </a:solidFill>
              </a:defRPr>
            </a:lvl1pPr>
          </a:lstStyle>
          <a:p>
            <a:pPr>
              <a:defRPr/>
            </a:pPr>
            <a:fld id="{B5F2AFE5-54E5-498A-B556-F539A95673B8}" type="slidenum">
              <a:rPr lang="en-US" smtClean="0"/>
              <a:pPr>
                <a:defRPr/>
              </a:pPr>
              <a:t>‹#›</a:t>
            </a:fld>
            <a:endParaRPr lang="en-US"/>
          </a:p>
        </p:txBody>
      </p:sp>
    </p:spTree>
    <p:extLst>
      <p:ext uri="{BB962C8B-B14F-4D97-AF65-F5344CB8AC3E}">
        <p14:creationId xmlns:p14="http://schemas.microsoft.com/office/powerpoint/2010/main" val="29534726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1" hasCustomPrompt="1"/>
          </p:nvPr>
        </p:nvSpPr>
        <p:spPr>
          <a:xfrm>
            <a:off x="456745" y="424996"/>
            <a:ext cx="8254547" cy="522061"/>
          </a:xfrm>
        </p:spPr>
        <p:txBody>
          <a:bodyPr/>
          <a:lstStyle>
            <a:lvl1pPr marL="0" indent="0">
              <a:buNone/>
              <a:defRPr sz="3000" b="1" cap="all" baseline="0">
                <a:solidFill>
                  <a:schemeClr val="bg1"/>
                </a:solidFill>
              </a:defRPr>
            </a:lvl1pPr>
          </a:lstStyle>
          <a:p>
            <a:pPr lvl="0"/>
            <a:r>
              <a:rPr lang="en-US"/>
              <a:t>Title</a:t>
            </a:r>
          </a:p>
        </p:txBody>
      </p:sp>
      <p:sp>
        <p:nvSpPr>
          <p:cNvPr id="16" name="Text Placeholder 15"/>
          <p:cNvSpPr>
            <a:spLocks noGrp="1"/>
          </p:cNvSpPr>
          <p:nvPr>
            <p:ph type="body" sz="quarter" idx="12" hasCustomPrompt="1"/>
          </p:nvPr>
        </p:nvSpPr>
        <p:spPr>
          <a:xfrm>
            <a:off x="595313" y="1330325"/>
            <a:ext cx="7985125" cy="4964113"/>
          </a:xfrm>
        </p:spPr>
        <p:txBody>
          <a:bodyPr numCol="2"/>
          <a:lstStyle>
            <a:lvl1pPr marL="342900" indent="-342900">
              <a:buFont typeface="Arial" pitchFamily="34" charset="0"/>
              <a:buChar char="•"/>
              <a:defRPr>
                <a:solidFill>
                  <a:schemeClr val="bg1"/>
                </a:solidFill>
              </a:defRPr>
            </a:lvl1pPr>
            <a:lvl2pPr marL="457200" indent="0">
              <a:buFont typeface="Arial" pitchFamily="34" charset="0"/>
              <a:buNone/>
              <a:defRPr baseline="0">
                <a:solidFill>
                  <a:schemeClr val="bg1"/>
                </a:solidFill>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Bullet 1</a:t>
            </a:r>
          </a:p>
          <a:p>
            <a:pPr lvl="1"/>
            <a:r>
              <a:rPr lang="en-US"/>
              <a:t>Sub Bullet 1</a:t>
            </a:r>
          </a:p>
          <a:p>
            <a:pPr lvl="1"/>
            <a:r>
              <a:rPr lang="en-US"/>
              <a:t>Sub Bullet 2</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0"/>
            <a:r>
              <a:rPr lang="en-US"/>
              <a:t>Bullet 2</a:t>
            </a:r>
          </a:p>
          <a:p>
            <a:pPr lvl="1"/>
            <a:r>
              <a:rPr lang="en-US"/>
              <a:t>Sub Bullet 1</a:t>
            </a:r>
          </a:p>
          <a:p>
            <a:pPr lvl="1"/>
            <a:r>
              <a:rPr lang="en-US"/>
              <a:t>Sub Bullet 2</a:t>
            </a:r>
          </a:p>
          <a:p>
            <a:pPr lvl="1"/>
            <a:endParaRPr lang="en-US"/>
          </a:p>
          <a:p>
            <a:pPr lvl="1"/>
            <a:endParaRPr lang="en-US"/>
          </a:p>
          <a:p>
            <a:pPr lvl="1"/>
            <a:endParaRPr lang="en-US"/>
          </a:p>
          <a:p>
            <a:pPr lvl="1"/>
            <a:endParaRPr lang="en-US"/>
          </a:p>
        </p:txBody>
      </p:sp>
      <p:sp>
        <p:nvSpPr>
          <p:cNvPr id="9"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rgbClr val="3D7B49"/>
                </a:solidFill>
              </a:defRPr>
            </a:lvl1pPr>
          </a:lstStyle>
          <a:p>
            <a:pPr>
              <a:defRPr/>
            </a:pPr>
            <a:fld id="{B5F2AFE5-54E5-498A-B556-F539A95673B8}" type="slidenum">
              <a:rPr lang="en-US" smtClean="0"/>
              <a:pPr>
                <a:defRPr/>
              </a:pPr>
              <a:t>‹#›</a:t>
            </a:fld>
            <a:endParaRPr lang="en-US"/>
          </a:p>
        </p:txBody>
      </p:sp>
    </p:spTree>
    <p:extLst>
      <p:ext uri="{BB962C8B-B14F-4D97-AF65-F5344CB8AC3E}">
        <p14:creationId xmlns:p14="http://schemas.microsoft.com/office/powerpoint/2010/main" val="31255114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229600" cy="944563"/>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8"/>
          <p:cNvSpPr>
            <a:spLocks noGrp="1" noChangeArrowheads="1"/>
          </p:cNvSpPr>
          <p:nvPr>
            <p:ph type="body" idx="1"/>
          </p:nvPr>
        </p:nvSpPr>
        <p:spPr bwMode="auto">
          <a:xfrm>
            <a:off x="457200" y="1295400"/>
            <a:ext cx="8229600" cy="38100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6"/>
          <p:cNvSpPr>
            <a:spLocks noGrp="1"/>
          </p:cNvSpPr>
          <p:nvPr>
            <p:ph type="sldNum" sz="quarter" idx="4"/>
          </p:nvPr>
        </p:nvSpPr>
        <p:spPr>
          <a:xfrm>
            <a:off x="8583613" y="6492875"/>
            <a:ext cx="560387" cy="365125"/>
          </a:xfrm>
          <a:prstGeom prst="rect">
            <a:avLst/>
          </a:prstGeom>
        </p:spPr>
        <p:txBody>
          <a:bodyPr vert="horz" lIns="91440" tIns="45720" rIns="91440" bIns="45720" rtlCol="0" anchor="ctr"/>
          <a:lstStyle>
            <a:lvl1pPr algn="l">
              <a:defRPr sz="1000">
                <a:solidFill>
                  <a:schemeClr val="bg1"/>
                </a:solidFill>
              </a:defRPr>
            </a:lvl1pPr>
          </a:lstStyle>
          <a:p>
            <a:pPr>
              <a:defRPr/>
            </a:pPr>
            <a:fld id="{B5F2AFE5-54E5-498A-B556-F539A95673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3" r:id="rId2"/>
    <p:sldLayoutId id="2147484644" r:id="rId3"/>
    <p:sldLayoutId id="2147484634" r:id="rId4"/>
    <p:sldLayoutId id="2147484635" r:id="rId5"/>
    <p:sldLayoutId id="2147484646" r:id="rId6"/>
    <p:sldLayoutId id="2147484636" r:id="rId7"/>
    <p:sldLayoutId id="2147484637" r:id="rId8"/>
    <p:sldLayoutId id="2147484647" r:id="rId9"/>
    <p:sldLayoutId id="2147484638" r:id="rId10"/>
    <p:sldLayoutId id="2147484639" r:id="rId11"/>
    <p:sldLayoutId id="2147484640" r:id="rId12"/>
    <p:sldLayoutId id="2147484641" r:id="rId13"/>
    <p:sldLayoutId id="2147484642" r:id="rId14"/>
    <p:sldLayoutId id="2147484643" r:id="rId15"/>
    <p:sldLayoutId id="2147484631" r:id="rId16"/>
    <p:sldLayoutId id="2147484651" r:id="rId17"/>
    <p:sldLayoutId id="2147484652" r:id="rId18"/>
    <p:sldLayoutId id="2147484653" r:id="rId19"/>
  </p:sldLayoutIdLst>
  <p:transition/>
  <p:hf hdr="0" ftr="0" dt="0"/>
  <p:txStyles>
    <p:titleStyle>
      <a:lvl1pPr algn="l" rtl="0" eaLnBrk="0" fontAlgn="base" hangingPunct="0">
        <a:spcBef>
          <a:spcPct val="0"/>
        </a:spcBef>
        <a:spcAft>
          <a:spcPct val="0"/>
        </a:spcAft>
        <a:defRPr sz="3200" b="1">
          <a:solidFill>
            <a:srgbClr val="4D917C"/>
          </a:solidFill>
          <a:latin typeface="+mj-lt"/>
          <a:ea typeface="+mj-ea"/>
          <a:cs typeface="+mj-cs"/>
        </a:defRPr>
      </a:lvl1pPr>
      <a:lvl2pPr algn="l" rtl="0" eaLnBrk="0" fontAlgn="base" hangingPunct="0">
        <a:spcBef>
          <a:spcPct val="0"/>
        </a:spcBef>
        <a:spcAft>
          <a:spcPct val="0"/>
        </a:spcAft>
        <a:defRPr sz="3200" b="1">
          <a:solidFill>
            <a:srgbClr val="4D917C"/>
          </a:solidFill>
          <a:latin typeface="Verdana" pitchFamily="34" charset="0"/>
        </a:defRPr>
      </a:lvl2pPr>
      <a:lvl3pPr algn="l" rtl="0" eaLnBrk="0" fontAlgn="base" hangingPunct="0">
        <a:spcBef>
          <a:spcPct val="0"/>
        </a:spcBef>
        <a:spcAft>
          <a:spcPct val="0"/>
        </a:spcAft>
        <a:defRPr sz="3200" b="1">
          <a:solidFill>
            <a:srgbClr val="4D917C"/>
          </a:solidFill>
          <a:latin typeface="Verdana" pitchFamily="34" charset="0"/>
        </a:defRPr>
      </a:lvl3pPr>
      <a:lvl4pPr algn="l" rtl="0" eaLnBrk="0" fontAlgn="base" hangingPunct="0">
        <a:spcBef>
          <a:spcPct val="0"/>
        </a:spcBef>
        <a:spcAft>
          <a:spcPct val="0"/>
        </a:spcAft>
        <a:defRPr sz="3200" b="1">
          <a:solidFill>
            <a:srgbClr val="4D917C"/>
          </a:solidFill>
          <a:latin typeface="Verdana" pitchFamily="34" charset="0"/>
        </a:defRPr>
      </a:lvl4pPr>
      <a:lvl5pPr algn="l" rtl="0" eaLnBrk="0" fontAlgn="base" hangingPunct="0">
        <a:spcBef>
          <a:spcPct val="0"/>
        </a:spcBef>
        <a:spcAft>
          <a:spcPct val="0"/>
        </a:spcAft>
        <a:defRPr sz="3200" b="1">
          <a:solidFill>
            <a:srgbClr val="4D917C"/>
          </a:solidFill>
          <a:latin typeface="Verdana" pitchFamily="34" charset="0"/>
        </a:defRPr>
      </a:lvl5pPr>
      <a:lvl6pPr marL="457200" algn="l" rtl="0" fontAlgn="base">
        <a:spcBef>
          <a:spcPct val="0"/>
        </a:spcBef>
        <a:spcAft>
          <a:spcPct val="0"/>
        </a:spcAft>
        <a:defRPr sz="3200" b="1">
          <a:solidFill>
            <a:srgbClr val="325B73"/>
          </a:solidFill>
          <a:latin typeface="Verdana" pitchFamily="34" charset="0"/>
        </a:defRPr>
      </a:lvl6pPr>
      <a:lvl7pPr marL="914400" algn="l" rtl="0" fontAlgn="base">
        <a:spcBef>
          <a:spcPct val="0"/>
        </a:spcBef>
        <a:spcAft>
          <a:spcPct val="0"/>
        </a:spcAft>
        <a:defRPr sz="3200" b="1">
          <a:solidFill>
            <a:srgbClr val="325B73"/>
          </a:solidFill>
          <a:latin typeface="Verdana" pitchFamily="34" charset="0"/>
        </a:defRPr>
      </a:lvl7pPr>
      <a:lvl8pPr marL="1371600" algn="l" rtl="0" fontAlgn="base">
        <a:spcBef>
          <a:spcPct val="0"/>
        </a:spcBef>
        <a:spcAft>
          <a:spcPct val="0"/>
        </a:spcAft>
        <a:defRPr sz="3200" b="1">
          <a:solidFill>
            <a:srgbClr val="325B73"/>
          </a:solidFill>
          <a:latin typeface="Verdana" pitchFamily="34" charset="0"/>
        </a:defRPr>
      </a:lvl8pPr>
      <a:lvl9pPr marL="1828800" algn="l" rtl="0" fontAlgn="base">
        <a:spcBef>
          <a:spcPct val="0"/>
        </a:spcBef>
        <a:spcAft>
          <a:spcPct val="0"/>
        </a:spcAft>
        <a:defRPr sz="3200" b="1">
          <a:solidFill>
            <a:srgbClr val="325B73"/>
          </a:solidFill>
          <a:latin typeface="Verdana" pitchFamily="34" charset="0"/>
        </a:defRPr>
      </a:lvl9pPr>
    </p:titleStyle>
    <p:bodyStyle>
      <a:lvl1pPr marL="342900" indent="-342900" algn="l" rtl="0" eaLnBrk="0" fontAlgn="base" hangingPunct="0">
        <a:spcBef>
          <a:spcPct val="20000"/>
        </a:spcBef>
        <a:spcAft>
          <a:spcPct val="0"/>
        </a:spcAft>
        <a:buSzPct val="110000"/>
        <a:buFont typeface="Wingdings" pitchFamily="2" charset="2"/>
        <a:buChar char="§"/>
        <a:defRPr sz="2800">
          <a:solidFill>
            <a:srgbClr val="606163"/>
          </a:solidFill>
          <a:latin typeface="+mn-lt"/>
          <a:ea typeface="+mn-ea"/>
          <a:cs typeface="+mn-cs"/>
        </a:defRPr>
      </a:lvl1pPr>
      <a:lvl2pPr marL="742950" indent="-285750" algn="l" rtl="0" eaLnBrk="0" fontAlgn="base" hangingPunct="0">
        <a:spcBef>
          <a:spcPct val="20000"/>
        </a:spcBef>
        <a:spcAft>
          <a:spcPct val="0"/>
        </a:spcAft>
        <a:buSzPct val="105000"/>
        <a:buFont typeface="Wingdings" pitchFamily="2" charset="2"/>
        <a:buChar char="§"/>
        <a:defRPr sz="2400">
          <a:solidFill>
            <a:srgbClr val="606163"/>
          </a:solidFill>
          <a:latin typeface="+mn-lt"/>
        </a:defRPr>
      </a:lvl2pPr>
      <a:lvl3pPr marL="1143000" indent="-228600" algn="l" rtl="0" eaLnBrk="0" fontAlgn="base" hangingPunct="0">
        <a:spcBef>
          <a:spcPct val="20000"/>
        </a:spcBef>
        <a:spcAft>
          <a:spcPct val="0"/>
        </a:spcAft>
        <a:buSzPct val="90000"/>
        <a:buFont typeface="Wingdings" pitchFamily="2" charset="2"/>
        <a:buChar char="§"/>
        <a:defRPr sz="2400">
          <a:solidFill>
            <a:srgbClr val="606163"/>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2400">
          <a:solidFill>
            <a:srgbClr val="606163"/>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5.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913860"/>
            <a:ext cx="8839200" cy="3232298"/>
          </a:xfrm>
          <a:solidFill>
            <a:srgbClr val="578270"/>
          </a:solidFill>
        </p:spPr>
        <p:txBody>
          <a:bodyPr/>
          <a:lstStyle/>
          <a:p>
            <a:pPr algn="ctr"/>
            <a:endParaRPr lang="en-US" sz="2000">
              <a:solidFill>
                <a:schemeClr val="accent1">
                  <a:lumMod val="50000"/>
                </a:schemeClr>
              </a:solidFill>
            </a:endParaRPr>
          </a:p>
          <a:p>
            <a:pPr algn="ctr"/>
            <a:endParaRPr lang="en-US" sz="900">
              <a:solidFill>
                <a:schemeClr val="accent1">
                  <a:lumMod val="50000"/>
                </a:schemeClr>
              </a:solidFill>
            </a:endParaRPr>
          </a:p>
          <a:p>
            <a:pPr algn="ctr"/>
            <a:r>
              <a:rPr lang="en-US" sz="3600">
                <a:solidFill>
                  <a:schemeClr val="bg1"/>
                </a:solidFill>
                <a:latin typeface="Batang" panose="02030600000101010101" pitchFamily="18" charset="-127"/>
                <a:ea typeface="Batang" panose="02030600000101010101" pitchFamily="18" charset="-127"/>
              </a:rPr>
              <a:t>How the New Rule Changes </a:t>
            </a:r>
          </a:p>
          <a:p>
            <a:pPr algn="ctr"/>
            <a:r>
              <a:rPr lang="en-US" sz="3600">
                <a:solidFill>
                  <a:schemeClr val="bg1"/>
                </a:solidFill>
                <a:latin typeface="Batang" panose="02030600000101010101" pitchFamily="18" charset="-127"/>
                <a:ea typeface="Batang" panose="02030600000101010101" pitchFamily="18" charset="-127"/>
              </a:rPr>
              <a:t>– and Doesn’t Change - </a:t>
            </a:r>
          </a:p>
          <a:p>
            <a:pPr algn="ctr"/>
            <a:r>
              <a:rPr lang="en-US" sz="3600">
                <a:solidFill>
                  <a:schemeClr val="bg1"/>
                </a:solidFill>
                <a:latin typeface="Batang" panose="02030600000101010101" pitchFamily="18" charset="-127"/>
                <a:ea typeface="Batang" panose="02030600000101010101" pitchFamily="18" charset="-127"/>
              </a:rPr>
              <a:t>the Process of Investigation</a:t>
            </a:r>
            <a:endParaRPr lang="en-US" sz="2000">
              <a:solidFill>
                <a:schemeClr val="bg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40842413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6956E-2DAB-41CD-AB4F-F64C1504BE9D}"/>
              </a:ext>
            </a:extLst>
          </p:cNvPr>
          <p:cNvSpPr>
            <a:spLocks noGrp="1"/>
          </p:cNvSpPr>
          <p:nvPr>
            <p:ph type="title"/>
          </p:nvPr>
        </p:nvSpPr>
        <p:spPr>
          <a:solidFill>
            <a:schemeClr val="accent1">
              <a:lumMod val="10000"/>
            </a:schemeClr>
          </a:solidFill>
        </p:spPr>
        <p:txBody>
          <a:bodyPr/>
          <a:lstStyle/>
          <a:p>
            <a:pPr algn="ctr"/>
            <a:r>
              <a:rPr lang="en-US">
                <a:latin typeface="Batang" panose="02030600000101010101" pitchFamily="18" charset="-127"/>
                <a:ea typeface="Batang" panose="02030600000101010101" pitchFamily="18" charset="-127"/>
              </a:rPr>
              <a:t>Mandatory Response to a Report</a:t>
            </a:r>
          </a:p>
        </p:txBody>
      </p:sp>
      <p:sp>
        <p:nvSpPr>
          <p:cNvPr id="3" name="Content Placeholder 2">
            <a:extLst>
              <a:ext uri="{FF2B5EF4-FFF2-40B4-BE49-F238E27FC236}">
                <a16:creationId xmlns:a16="http://schemas.microsoft.com/office/drawing/2014/main" id="{DE75D265-3B69-4704-9BBD-7412D5642FF9}"/>
              </a:ext>
            </a:extLst>
          </p:cNvPr>
          <p:cNvSpPr>
            <a:spLocks noGrp="1"/>
          </p:cNvSpPr>
          <p:nvPr>
            <p:ph idx="1"/>
          </p:nvPr>
        </p:nvSpPr>
        <p:spPr>
          <a:xfrm>
            <a:off x="723013" y="1223976"/>
            <a:ext cx="8306685" cy="5263116"/>
          </a:xfrm>
        </p:spPr>
        <p:txBody>
          <a:bodyPr/>
          <a:lstStyle/>
          <a:p>
            <a:pPr marL="0" indent="0">
              <a:buNone/>
            </a:pPr>
            <a:r>
              <a:rPr lang="en-US">
                <a:latin typeface="Batang" panose="02030600000101010101" pitchFamily="18" charset="-127"/>
                <a:ea typeface="Batang" panose="02030600000101010101" pitchFamily="18" charset="-127"/>
              </a:rPr>
              <a:t>The Title IX Coordinator must promptly:</a:t>
            </a:r>
          </a:p>
          <a:p>
            <a:pPr marL="0" indent="0">
              <a:buNone/>
            </a:pPr>
            <a:endParaRPr lang="en-US" sz="1400">
              <a:latin typeface="Batang" panose="02030600000101010101" pitchFamily="18" charset="-127"/>
              <a:ea typeface="Batang" panose="02030600000101010101" pitchFamily="18" charset="-127"/>
            </a:endParaRPr>
          </a:p>
          <a:p>
            <a:pPr marL="0" indent="0">
              <a:spcAft>
                <a:spcPts val="600"/>
              </a:spcAft>
              <a:buNone/>
            </a:pPr>
            <a:r>
              <a:rPr lang="en-US" sz="2400">
                <a:latin typeface="Batang" panose="02030600000101010101" pitchFamily="18" charset="-127"/>
                <a:ea typeface="Batang" panose="02030600000101010101" pitchFamily="18" charset="-127"/>
              </a:rPr>
              <a:t>Contact the Complainant to discuss the availability of supportive measures,</a:t>
            </a:r>
          </a:p>
          <a:p>
            <a:pPr marL="0" indent="0">
              <a:spcAft>
                <a:spcPts val="600"/>
              </a:spcAft>
              <a:buNone/>
            </a:pPr>
            <a:endParaRPr lang="en-US" sz="800">
              <a:latin typeface="Batang" panose="02030600000101010101" pitchFamily="18" charset="-127"/>
              <a:ea typeface="Batang" panose="02030600000101010101" pitchFamily="18" charset="-127"/>
            </a:endParaRPr>
          </a:p>
          <a:p>
            <a:pPr marL="0" indent="0">
              <a:spcAft>
                <a:spcPts val="600"/>
              </a:spcAft>
              <a:buNone/>
            </a:pPr>
            <a:r>
              <a:rPr lang="en-US" sz="2400">
                <a:latin typeface="Batang" panose="02030600000101010101" pitchFamily="18" charset="-127"/>
                <a:ea typeface="Batang" panose="02030600000101010101" pitchFamily="18" charset="-127"/>
              </a:rPr>
              <a:t>Inform the Complainant that supportive measures are available whether they file a complaint or not,</a:t>
            </a:r>
          </a:p>
          <a:p>
            <a:pPr marL="0" indent="0">
              <a:spcAft>
                <a:spcPts val="600"/>
              </a:spcAft>
              <a:buNone/>
            </a:pPr>
            <a:endParaRPr lang="en-US" sz="800">
              <a:latin typeface="Batang" panose="02030600000101010101" pitchFamily="18" charset="-127"/>
              <a:ea typeface="Batang" panose="02030600000101010101" pitchFamily="18" charset="-127"/>
            </a:endParaRPr>
          </a:p>
          <a:p>
            <a:pPr marL="0" indent="0">
              <a:spcAft>
                <a:spcPts val="600"/>
              </a:spcAft>
              <a:buNone/>
            </a:pPr>
            <a:r>
              <a:rPr lang="en-US" sz="2400">
                <a:latin typeface="Batang" panose="02030600000101010101" pitchFamily="18" charset="-127"/>
                <a:ea typeface="Batang" panose="02030600000101010101" pitchFamily="18" charset="-127"/>
              </a:rPr>
              <a:t>Consider the Complainant’s wishes with respect to supportive measures, and</a:t>
            </a:r>
          </a:p>
          <a:p>
            <a:pPr marL="0" indent="0">
              <a:spcAft>
                <a:spcPts val="600"/>
              </a:spcAft>
              <a:buNone/>
            </a:pPr>
            <a:endParaRPr lang="en-US" sz="800">
              <a:latin typeface="Batang" panose="02030600000101010101" pitchFamily="18" charset="-127"/>
              <a:ea typeface="Batang" panose="02030600000101010101" pitchFamily="18" charset="-127"/>
            </a:endParaRPr>
          </a:p>
          <a:p>
            <a:pPr marL="0" indent="0">
              <a:spcAft>
                <a:spcPts val="600"/>
              </a:spcAft>
              <a:buNone/>
            </a:pPr>
            <a:r>
              <a:rPr lang="en-US" sz="2400">
                <a:latin typeface="Batang" panose="02030600000101010101" pitchFamily="18" charset="-127"/>
                <a:ea typeface="Batang" panose="02030600000101010101" pitchFamily="18" charset="-127"/>
              </a:rPr>
              <a:t>Explain the process for filing a formal complaint, the grievance process, and any informal resolution options.</a:t>
            </a:r>
          </a:p>
        </p:txBody>
      </p:sp>
      <p:pic>
        <p:nvPicPr>
          <p:cNvPr id="5" name="Graphic 4">
            <a:extLst>
              <a:ext uri="{FF2B5EF4-FFF2-40B4-BE49-F238E27FC236}">
                <a16:creationId xmlns:a16="http://schemas.microsoft.com/office/drawing/2014/main" id="{1705550D-FF9F-4BAB-90C0-378241F3FF8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29239" y="2017451"/>
            <a:ext cx="590107" cy="590107"/>
          </a:xfrm>
          <a:prstGeom prst="rect">
            <a:avLst/>
          </a:prstGeom>
        </p:spPr>
      </p:pic>
      <p:pic>
        <p:nvPicPr>
          <p:cNvPr id="9" name="Graphic 8">
            <a:extLst>
              <a:ext uri="{FF2B5EF4-FFF2-40B4-BE49-F238E27FC236}">
                <a16:creationId xmlns:a16="http://schemas.microsoft.com/office/drawing/2014/main" id="{7CE66C70-1F00-4A16-8BF3-221692068F55}"/>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29239" y="3133947"/>
            <a:ext cx="590106" cy="590106"/>
          </a:xfrm>
          <a:prstGeom prst="rect">
            <a:avLst/>
          </a:prstGeom>
        </p:spPr>
      </p:pic>
      <p:pic>
        <p:nvPicPr>
          <p:cNvPr id="13" name="Graphic 12">
            <a:extLst>
              <a:ext uri="{FF2B5EF4-FFF2-40B4-BE49-F238E27FC236}">
                <a16:creationId xmlns:a16="http://schemas.microsoft.com/office/drawing/2014/main" id="{1F4FE1EB-F5DD-417B-813D-1AF7FDB44DBA}"/>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66453" y="4159551"/>
            <a:ext cx="590107" cy="590107"/>
          </a:xfrm>
          <a:prstGeom prst="rect">
            <a:avLst/>
          </a:prstGeom>
        </p:spPr>
      </p:pic>
      <p:pic>
        <p:nvPicPr>
          <p:cNvPr id="15" name="Graphic 14">
            <a:extLst>
              <a:ext uri="{FF2B5EF4-FFF2-40B4-BE49-F238E27FC236}">
                <a16:creationId xmlns:a16="http://schemas.microsoft.com/office/drawing/2014/main" id="{76D384E1-77A4-45AF-8A7C-A80E3F4B8859}"/>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5454424"/>
            <a:ext cx="590107" cy="590107"/>
          </a:xfrm>
          <a:prstGeom prst="rect">
            <a:avLst/>
          </a:prstGeom>
        </p:spPr>
      </p:pic>
      <p:sp>
        <p:nvSpPr>
          <p:cNvPr id="4" name="TextBox 3">
            <a:extLst>
              <a:ext uri="{FF2B5EF4-FFF2-40B4-BE49-F238E27FC236}">
                <a16:creationId xmlns:a16="http://schemas.microsoft.com/office/drawing/2014/main" id="{E27D073A-423E-4979-8935-2001EB01B38B}"/>
              </a:ext>
            </a:extLst>
          </p:cNvPr>
          <p:cNvSpPr txBox="1"/>
          <p:nvPr/>
        </p:nvSpPr>
        <p:spPr>
          <a:xfrm rot="19571880">
            <a:off x="5862988" y="901636"/>
            <a:ext cx="2806995" cy="707886"/>
          </a:xfrm>
          <a:prstGeom prst="rect">
            <a:avLst/>
          </a:prstGeom>
          <a:noFill/>
          <a:ln w="9525">
            <a:solidFill>
              <a:srgbClr val="FF0000"/>
            </a:solidFill>
          </a:ln>
        </p:spPr>
        <p:txBody>
          <a:bodyPr wrap="square" rtlCol="0">
            <a:spAutoFit/>
          </a:bodyPr>
          <a:lstStyle/>
          <a:p>
            <a:r>
              <a:rPr lang="en-US" sz="4000" b="1">
                <a:solidFill>
                  <a:srgbClr val="FF0000"/>
                </a:solidFill>
              </a:rPr>
              <a:t>Document </a:t>
            </a:r>
          </a:p>
        </p:txBody>
      </p:sp>
    </p:spTree>
    <p:extLst>
      <p:ext uri="{BB962C8B-B14F-4D97-AF65-F5344CB8AC3E}">
        <p14:creationId xmlns:p14="http://schemas.microsoft.com/office/powerpoint/2010/main" val="30536203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anim calcmode="lin" valueType="num">
                                      <p:cBhvr>
                                        <p:cTn id="1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indefinite"/>
                            </p:stCondLst>
                          </p:cTn>
                        </p:par>
                        <p:par>
                          <p:cTn id="36" fill="hold" nodeType="after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BF20A-F467-4664-941E-AEFB74FD64B1}"/>
              </a:ext>
            </a:extLst>
          </p:cNvPr>
          <p:cNvSpPr>
            <a:spLocks noGrp="1"/>
          </p:cNvSpPr>
          <p:nvPr>
            <p:ph type="body" sz="quarter" idx="11"/>
          </p:nvPr>
        </p:nvSpPr>
        <p:spPr>
          <a:xfrm>
            <a:off x="456745" y="424996"/>
            <a:ext cx="8296962" cy="929591"/>
          </a:xfrm>
        </p:spPr>
        <p:txBody>
          <a:bodyPr/>
          <a:lstStyle/>
          <a:p>
            <a:pPr algn="ctr"/>
            <a:r>
              <a:rPr lang="en-US">
                <a:latin typeface="Batang" panose="02030600000101010101" pitchFamily="18" charset="-127"/>
                <a:ea typeface="Batang" panose="02030600000101010101" pitchFamily="18" charset="-127"/>
              </a:rPr>
              <a:t>If a Formal complaint is filed...</a:t>
            </a:r>
          </a:p>
          <a:p>
            <a:pPr algn="ctr"/>
            <a:r>
              <a:rPr lang="en-US">
                <a:latin typeface="Batang" panose="02030600000101010101" pitchFamily="18" charset="-127"/>
                <a:ea typeface="Batang" panose="02030600000101010101" pitchFamily="18" charset="-127"/>
              </a:rPr>
              <a:t>Time for a dismissal analysis</a:t>
            </a:r>
          </a:p>
        </p:txBody>
      </p:sp>
      <p:sp>
        <p:nvSpPr>
          <p:cNvPr id="3" name="Text Placeholder 2">
            <a:extLst>
              <a:ext uri="{FF2B5EF4-FFF2-40B4-BE49-F238E27FC236}">
                <a16:creationId xmlns:a16="http://schemas.microsoft.com/office/drawing/2014/main" id="{7C355893-E1B2-4709-A7B4-82D7A09E56CD}"/>
              </a:ext>
            </a:extLst>
          </p:cNvPr>
          <p:cNvSpPr>
            <a:spLocks noGrp="1"/>
          </p:cNvSpPr>
          <p:nvPr>
            <p:ph type="body" sz="quarter" idx="12"/>
          </p:nvPr>
        </p:nvSpPr>
        <p:spPr>
          <a:xfrm>
            <a:off x="3345509" y="1547670"/>
            <a:ext cx="5518297" cy="5310330"/>
          </a:xfrm>
        </p:spPr>
        <p:txBody>
          <a:bodyPr/>
          <a:lstStyle/>
          <a:p>
            <a:pPr marL="0" indent="0">
              <a:buNone/>
            </a:pPr>
            <a:endParaRPr lang="en-US"/>
          </a:p>
          <a:p>
            <a:pPr marL="0" indent="0">
              <a:buNone/>
            </a:pPr>
            <a:r>
              <a:rPr lang="en-US">
                <a:latin typeface="Batang" panose="02030600000101010101" pitchFamily="18" charset="-127"/>
                <a:ea typeface="Batang" panose="02030600000101010101" pitchFamily="18" charset="-127"/>
              </a:rPr>
              <a:t>1.  </a:t>
            </a:r>
            <a:r>
              <a:rPr lang="en-US" b="1">
                <a:solidFill>
                  <a:srgbClr val="FF0000"/>
                </a:solidFill>
                <a:latin typeface="Batang" panose="02030600000101010101" pitchFamily="18" charset="-127"/>
                <a:ea typeface="Batang" panose="02030600000101010101" pitchFamily="18" charset="-127"/>
              </a:rPr>
              <a:t>Who</a:t>
            </a:r>
            <a:r>
              <a:rPr lang="en-US">
                <a:latin typeface="Batang" panose="02030600000101010101" pitchFamily="18" charset="-127"/>
                <a:ea typeface="Batang" panose="02030600000101010101" pitchFamily="18" charset="-127"/>
              </a:rPr>
              <a:t> is the complainant?</a:t>
            </a:r>
          </a:p>
          <a:p>
            <a:pPr marL="457200" lvl="1" indent="0">
              <a:buNone/>
            </a:pPr>
            <a:r>
              <a:rPr lang="en-US">
                <a:latin typeface="Batang" panose="02030600000101010101" pitchFamily="18" charset="-127"/>
                <a:ea typeface="Batang" panose="02030600000101010101" pitchFamily="18" charset="-127"/>
              </a:rPr>
              <a:t>Was the complainant “a person in the United States?”</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2.   </a:t>
            </a:r>
            <a:r>
              <a:rPr lang="en-US" b="1">
                <a:solidFill>
                  <a:srgbClr val="FF0000"/>
                </a:solidFill>
                <a:latin typeface="Batang" panose="02030600000101010101" pitchFamily="18" charset="-127"/>
                <a:ea typeface="Batang" panose="02030600000101010101" pitchFamily="18" charset="-127"/>
              </a:rPr>
              <a:t>Where</a:t>
            </a:r>
            <a:r>
              <a:rPr lang="en-US">
                <a:latin typeface="Batang" panose="02030600000101010101" pitchFamily="18" charset="-127"/>
                <a:ea typeface="Batang" panose="02030600000101010101" pitchFamily="18" charset="-127"/>
              </a:rPr>
              <a:t> did the incident(s) take place?     </a:t>
            </a:r>
          </a:p>
          <a:p>
            <a:pPr marL="0" indent="0">
              <a:buNone/>
            </a:pPr>
            <a:r>
              <a:rPr lang="en-US">
                <a:latin typeface="Batang" panose="02030600000101010101" pitchFamily="18" charset="-127"/>
                <a:ea typeface="Batang" panose="02030600000101010101" pitchFamily="18" charset="-127"/>
              </a:rPr>
              <a:t>       </a:t>
            </a:r>
          </a:p>
          <a:p>
            <a:pPr marL="0" indent="0">
              <a:buNone/>
            </a:pPr>
            <a:r>
              <a:rPr lang="en-US">
                <a:latin typeface="Batang" panose="02030600000101010101" pitchFamily="18" charset="-127"/>
                <a:ea typeface="Batang" panose="02030600000101010101" pitchFamily="18" charset="-127"/>
              </a:rPr>
              <a:t>3.   </a:t>
            </a:r>
            <a:r>
              <a:rPr lang="en-US" b="1">
                <a:solidFill>
                  <a:srgbClr val="FF0000"/>
                </a:solidFill>
                <a:latin typeface="Batang" panose="02030600000101010101" pitchFamily="18" charset="-127"/>
                <a:ea typeface="Batang" panose="02030600000101010101" pitchFamily="18" charset="-127"/>
              </a:rPr>
              <a:t>What</a:t>
            </a:r>
            <a:r>
              <a:rPr lang="en-US">
                <a:latin typeface="Batang" panose="02030600000101010101" pitchFamily="18" charset="-127"/>
                <a:ea typeface="Batang" panose="02030600000101010101" pitchFamily="18" charset="-127"/>
              </a:rPr>
              <a:t> type of conduct occurred?</a:t>
            </a:r>
          </a:p>
          <a:p>
            <a:endParaRPr lang="en-US"/>
          </a:p>
          <a:p>
            <a:endParaRPr lang="en-US"/>
          </a:p>
        </p:txBody>
      </p:sp>
      <p:sp>
        <p:nvSpPr>
          <p:cNvPr id="5" name="Slide Number Placeholder 4">
            <a:extLst>
              <a:ext uri="{FF2B5EF4-FFF2-40B4-BE49-F238E27FC236}">
                <a16:creationId xmlns:a16="http://schemas.microsoft.com/office/drawing/2014/main" id="{B7C8BD6A-899B-40A0-8396-B3145DA95750}"/>
              </a:ext>
            </a:extLst>
          </p:cNvPr>
          <p:cNvSpPr>
            <a:spLocks noGrp="1"/>
          </p:cNvSpPr>
          <p:nvPr>
            <p:ph type="sldNum" sz="quarter" idx="4"/>
          </p:nvPr>
        </p:nvSpPr>
        <p:spPr/>
        <p:txBody>
          <a:bodyPr/>
          <a:lstStyle/>
          <a:p>
            <a:pPr>
              <a:defRPr/>
            </a:pPr>
            <a:fld id="{B5F2AFE5-54E5-498A-B556-F539A95673B8}" type="slidenum">
              <a:rPr lang="en-US" smtClean="0"/>
              <a:pPr>
                <a:defRPr/>
              </a:pPr>
              <a:t>11</a:t>
            </a:fld>
            <a:endParaRPr lang="en-US"/>
          </a:p>
        </p:txBody>
      </p:sp>
      <p:sp>
        <p:nvSpPr>
          <p:cNvPr id="4" name="TextBox 3">
            <a:extLst>
              <a:ext uri="{FF2B5EF4-FFF2-40B4-BE49-F238E27FC236}">
                <a16:creationId xmlns:a16="http://schemas.microsoft.com/office/drawing/2014/main" id="{A5F6A23E-6377-4C0D-A6EF-8D166774ACDB}"/>
              </a:ext>
            </a:extLst>
          </p:cNvPr>
          <p:cNvSpPr txBox="1"/>
          <p:nvPr/>
        </p:nvSpPr>
        <p:spPr>
          <a:xfrm>
            <a:off x="575353" y="2928135"/>
            <a:ext cx="1140431" cy="646331"/>
          </a:xfrm>
          <a:prstGeom prst="rect">
            <a:avLst/>
          </a:prstGeom>
          <a:solidFill>
            <a:schemeClr val="accent1"/>
          </a:solidFill>
          <a:ln>
            <a:solidFill>
              <a:schemeClr val="tx1"/>
            </a:solidFill>
          </a:ln>
        </p:spPr>
        <p:txBody>
          <a:bodyPr wrap="square" rtlCol="0">
            <a:spAutoFit/>
          </a:bodyPr>
          <a:lstStyle/>
          <a:p>
            <a:pPr algn="ctr"/>
            <a:r>
              <a:rPr lang="en-US" sz="1200"/>
              <a:t>3 ½ </a:t>
            </a:r>
          </a:p>
          <a:p>
            <a:pPr algn="ctr"/>
            <a:r>
              <a:rPr lang="en-US" sz="1200"/>
              <a:t>Threshold </a:t>
            </a:r>
          </a:p>
          <a:p>
            <a:pPr algn="ctr"/>
            <a:r>
              <a:rPr lang="en-US" sz="1200"/>
              <a:t>Questions</a:t>
            </a:r>
          </a:p>
        </p:txBody>
      </p:sp>
    </p:spTree>
    <p:extLst>
      <p:ext uri="{BB962C8B-B14F-4D97-AF65-F5344CB8AC3E}">
        <p14:creationId xmlns:p14="http://schemas.microsoft.com/office/powerpoint/2010/main" val="3807540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additive="base">
                                        <p:cTn id="1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indefinite"/>
                            </p:stCondLst>
                          </p:cTn>
                        </p:par>
                        <p:par>
                          <p:cTn id="18" fill="hold" nodeType="after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E9E32E-735B-4AF6-8789-25C583DD5D63}"/>
              </a:ext>
            </a:extLst>
          </p:cNvPr>
          <p:cNvSpPr>
            <a:spLocks noGrp="1"/>
          </p:cNvSpPr>
          <p:nvPr>
            <p:ph type="body" sz="quarter" idx="11"/>
          </p:nvPr>
        </p:nvSpPr>
        <p:spPr>
          <a:xfrm>
            <a:off x="293915" y="365354"/>
            <a:ext cx="8741227" cy="522061"/>
          </a:xfrm>
        </p:spPr>
        <p:txBody>
          <a:bodyPr/>
          <a:lstStyle/>
          <a:p>
            <a:pPr algn="ctr"/>
            <a:r>
              <a:rPr lang="en-US"/>
              <a:t>Two buckets</a:t>
            </a:r>
          </a:p>
        </p:txBody>
      </p:sp>
      <p:sp>
        <p:nvSpPr>
          <p:cNvPr id="3" name="Text Placeholder 2">
            <a:extLst>
              <a:ext uri="{FF2B5EF4-FFF2-40B4-BE49-F238E27FC236}">
                <a16:creationId xmlns:a16="http://schemas.microsoft.com/office/drawing/2014/main" id="{6D612902-057C-4452-9693-CB95401D71D3}"/>
              </a:ext>
            </a:extLst>
          </p:cNvPr>
          <p:cNvSpPr>
            <a:spLocks noGrp="1"/>
          </p:cNvSpPr>
          <p:nvPr>
            <p:ph type="body" sz="quarter" idx="12"/>
          </p:nvPr>
        </p:nvSpPr>
        <p:spPr>
          <a:xfrm>
            <a:off x="2236678" y="984704"/>
            <a:ext cx="6705192" cy="5195598"/>
          </a:xfrm>
        </p:spPr>
        <p:txBody>
          <a:bodyPr/>
          <a:lstStyle/>
          <a:p>
            <a:pPr marL="0" indent="0" algn="just">
              <a:buNone/>
            </a:pPr>
            <a:r>
              <a:rPr lang="en-US" sz="2400" u="sng">
                <a:latin typeface="Batang" panose="02030600000101010101" pitchFamily="18" charset="-127"/>
                <a:ea typeface="Batang" panose="02030600000101010101" pitchFamily="18" charset="-127"/>
              </a:rPr>
              <a:t>Title IX Sexual Harassment 		</a:t>
            </a:r>
          </a:p>
          <a:p>
            <a:pPr marL="0" indent="0" algn="just">
              <a:buNone/>
            </a:pPr>
            <a:r>
              <a:rPr lang="en-US" sz="2400">
                <a:latin typeface="Batang"/>
                <a:ea typeface="Batang"/>
              </a:rPr>
              <a:t>Forms of harassment on the basis of sex that fall within the Final Rule’s definition of sexual harassment and jurisdictional scope.  These cases must be handled in accordance with the Final Rule.</a:t>
            </a:r>
          </a:p>
          <a:p>
            <a:pPr marL="0" indent="0" algn="just">
              <a:buNone/>
            </a:pPr>
            <a:endParaRPr lang="en-US" sz="800">
              <a:latin typeface="Batang" panose="02030600000101010101" pitchFamily="18" charset="-127"/>
              <a:ea typeface="Batang" panose="02030600000101010101" pitchFamily="18" charset="-127"/>
            </a:endParaRPr>
          </a:p>
          <a:p>
            <a:pPr marL="0" indent="0" algn="just">
              <a:buNone/>
            </a:pPr>
            <a:r>
              <a:rPr lang="en-US" sz="2400" u="sng">
                <a:latin typeface="Batang" panose="02030600000101010101" pitchFamily="18" charset="-127"/>
                <a:ea typeface="Batang" panose="02030600000101010101" pitchFamily="18" charset="-127"/>
              </a:rPr>
              <a:t>Other Sexual Harassment			</a:t>
            </a:r>
          </a:p>
          <a:p>
            <a:pPr marL="0" indent="0" algn="just">
              <a:buNone/>
            </a:pPr>
            <a:r>
              <a:rPr lang="en-US" sz="2400">
                <a:latin typeface="Batang" panose="02030600000101010101" pitchFamily="18" charset="-127"/>
                <a:ea typeface="Batang" panose="02030600000101010101" pitchFamily="18" charset="-127"/>
              </a:rPr>
              <a:t>Forms of harassment on the basis of sex that do not fall within the Final Rule’s definition of sexual harassment and/or jurisdictional scope.  </a:t>
            </a:r>
            <a:endParaRPr lang="en-US" sz="2400" i="1">
              <a:latin typeface="Batang" panose="02030600000101010101" pitchFamily="18" charset="-127"/>
              <a:ea typeface="Batang" panose="02030600000101010101" pitchFamily="18" charset="-127"/>
            </a:endParaRPr>
          </a:p>
        </p:txBody>
      </p:sp>
      <p:sp>
        <p:nvSpPr>
          <p:cNvPr id="5" name="Slide Number Placeholder 4">
            <a:extLst>
              <a:ext uri="{FF2B5EF4-FFF2-40B4-BE49-F238E27FC236}">
                <a16:creationId xmlns:a16="http://schemas.microsoft.com/office/drawing/2014/main" id="{8580DF29-9E24-4EE9-9A80-9EC3598751E3}"/>
              </a:ext>
            </a:extLst>
          </p:cNvPr>
          <p:cNvSpPr>
            <a:spLocks noGrp="1"/>
          </p:cNvSpPr>
          <p:nvPr>
            <p:ph type="sldNum" sz="quarter" idx="4"/>
          </p:nvPr>
        </p:nvSpPr>
        <p:spPr/>
        <p:txBody>
          <a:bodyPr/>
          <a:lstStyle/>
          <a:p>
            <a:pPr>
              <a:defRPr/>
            </a:pPr>
            <a:fld id="{B5F2AFE5-54E5-498A-B556-F539A95673B8}" type="slidenum">
              <a:rPr lang="en-US" smtClean="0"/>
              <a:pPr>
                <a:defRPr/>
              </a:pPr>
              <a:t>12</a:t>
            </a:fld>
            <a:endParaRPr lang="en-US"/>
          </a:p>
        </p:txBody>
      </p:sp>
      <p:pic>
        <p:nvPicPr>
          <p:cNvPr id="6" name="Picture 5">
            <a:extLst>
              <a:ext uri="{FF2B5EF4-FFF2-40B4-BE49-F238E27FC236}">
                <a16:creationId xmlns:a16="http://schemas.microsoft.com/office/drawing/2014/main" id="{0BEDE671-163D-4806-97BD-3918DD876ED9}"/>
              </a:ext>
            </a:extLst>
          </p:cNvPr>
          <p:cNvPicPr>
            <a:picLocks noChangeAspect="1"/>
          </p:cNvPicPr>
          <p:nvPr/>
        </p:nvPicPr>
        <p:blipFill>
          <a:blip r:embed="rId3"/>
          <a:stretch>
            <a:fillRect/>
          </a:stretch>
        </p:blipFill>
        <p:spPr>
          <a:xfrm>
            <a:off x="212381" y="1184362"/>
            <a:ext cx="1559715" cy="1670522"/>
          </a:xfrm>
          <a:prstGeom prst="rect">
            <a:avLst/>
          </a:prstGeom>
        </p:spPr>
      </p:pic>
      <p:sp>
        <p:nvSpPr>
          <p:cNvPr id="8" name="TextBox 7">
            <a:extLst>
              <a:ext uri="{FF2B5EF4-FFF2-40B4-BE49-F238E27FC236}">
                <a16:creationId xmlns:a16="http://schemas.microsoft.com/office/drawing/2014/main" id="{2D4CAF1F-2690-4EEE-B3AC-6D52BF065FB2}"/>
              </a:ext>
            </a:extLst>
          </p:cNvPr>
          <p:cNvSpPr txBox="1"/>
          <p:nvPr/>
        </p:nvSpPr>
        <p:spPr>
          <a:xfrm>
            <a:off x="551366" y="1798989"/>
            <a:ext cx="881743" cy="369332"/>
          </a:xfrm>
          <a:prstGeom prst="rect">
            <a:avLst/>
          </a:prstGeom>
          <a:noFill/>
        </p:spPr>
        <p:txBody>
          <a:bodyPr wrap="square" rtlCol="0">
            <a:spAutoFit/>
          </a:bodyPr>
          <a:lstStyle/>
          <a:p>
            <a:pPr algn="ctr"/>
            <a:r>
              <a:rPr lang="en-US" b="1">
                <a:solidFill>
                  <a:schemeClr val="bg1"/>
                </a:solidFill>
              </a:rPr>
              <a:t>TIXSH</a:t>
            </a:r>
          </a:p>
        </p:txBody>
      </p:sp>
      <p:sp>
        <p:nvSpPr>
          <p:cNvPr id="9" name="TextBox 8">
            <a:extLst>
              <a:ext uri="{FF2B5EF4-FFF2-40B4-BE49-F238E27FC236}">
                <a16:creationId xmlns:a16="http://schemas.microsoft.com/office/drawing/2014/main" id="{42CA5B87-2824-4128-82DC-55B79C42219F}"/>
              </a:ext>
            </a:extLst>
          </p:cNvPr>
          <p:cNvSpPr txBox="1"/>
          <p:nvPr/>
        </p:nvSpPr>
        <p:spPr>
          <a:xfrm>
            <a:off x="612875" y="4949783"/>
            <a:ext cx="881743" cy="369332"/>
          </a:xfrm>
          <a:prstGeom prst="rect">
            <a:avLst/>
          </a:prstGeom>
          <a:noFill/>
        </p:spPr>
        <p:txBody>
          <a:bodyPr wrap="square" rtlCol="0">
            <a:spAutoFit/>
          </a:bodyPr>
          <a:lstStyle/>
          <a:p>
            <a:pPr algn="ctr"/>
            <a:r>
              <a:rPr lang="en-US" b="1">
                <a:solidFill>
                  <a:schemeClr val="bg1"/>
                </a:solidFill>
              </a:rPr>
              <a:t>OSH</a:t>
            </a:r>
          </a:p>
        </p:txBody>
      </p:sp>
      <p:sp>
        <p:nvSpPr>
          <p:cNvPr id="10" name="Rectangle 9">
            <a:extLst>
              <a:ext uri="{FF2B5EF4-FFF2-40B4-BE49-F238E27FC236}">
                <a16:creationId xmlns:a16="http://schemas.microsoft.com/office/drawing/2014/main" id="{D343D311-A99F-4182-A208-19FA864CFCFC}"/>
              </a:ext>
            </a:extLst>
          </p:cNvPr>
          <p:cNvSpPr/>
          <p:nvPr/>
        </p:nvSpPr>
        <p:spPr>
          <a:xfrm>
            <a:off x="2236678" y="5538817"/>
            <a:ext cx="6558979" cy="830997"/>
          </a:xfrm>
          <a:prstGeom prst="rect">
            <a:avLst/>
          </a:prstGeom>
        </p:spPr>
        <p:txBody>
          <a:bodyPr wrap="square">
            <a:spAutoFit/>
          </a:bodyPr>
          <a:lstStyle/>
          <a:p>
            <a:r>
              <a:rPr lang="en-US" sz="2400" i="1">
                <a:solidFill>
                  <a:srgbClr val="FF0000"/>
                </a:solidFill>
                <a:latin typeface="Batang" panose="02030600000101010101" pitchFamily="18" charset="-127"/>
                <a:ea typeface="Batang" panose="02030600000101010101" pitchFamily="18" charset="-127"/>
              </a:rPr>
              <a:t>Schools may decide for themselves how to handle OSH cases. </a:t>
            </a:r>
            <a:endParaRPr lang="en-US" sz="2400">
              <a:solidFill>
                <a:srgbClr val="FF0000"/>
              </a:solidFill>
            </a:endParaRPr>
          </a:p>
        </p:txBody>
      </p:sp>
      <p:sp>
        <p:nvSpPr>
          <p:cNvPr id="4" name="TextBox 3">
            <a:extLst>
              <a:ext uri="{FF2B5EF4-FFF2-40B4-BE49-F238E27FC236}">
                <a16:creationId xmlns:a16="http://schemas.microsoft.com/office/drawing/2014/main" id="{9B3B09D9-DD83-4943-8558-CFFF78FBC1F7}"/>
              </a:ext>
            </a:extLst>
          </p:cNvPr>
          <p:cNvSpPr txBox="1"/>
          <p:nvPr/>
        </p:nvSpPr>
        <p:spPr>
          <a:xfrm>
            <a:off x="6450151" y="984704"/>
            <a:ext cx="1469571" cy="461665"/>
          </a:xfrm>
          <a:prstGeom prst="rect">
            <a:avLst/>
          </a:prstGeom>
          <a:noFill/>
        </p:spPr>
        <p:txBody>
          <a:bodyPr wrap="square" rtlCol="0">
            <a:spAutoFit/>
          </a:bodyPr>
          <a:lstStyle/>
          <a:p>
            <a:r>
              <a:rPr lang="en-US" sz="2400">
                <a:latin typeface="Batang" panose="02030600000101010101" pitchFamily="18" charset="-127"/>
                <a:ea typeface="Batang" panose="02030600000101010101" pitchFamily="18" charset="-127"/>
              </a:rPr>
              <a:t>(</a:t>
            </a:r>
            <a:r>
              <a:rPr lang="en-US" sz="2400">
                <a:solidFill>
                  <a:srgbClr val="FF0000"/>
                </a:solidFill>
                <a:latin typeface="Batang" panose="02030600000101010101" pitchFamily="18" charset="-127"/>
                <a:ea typeface="Batang" panose="02030600000101010101" pitchFamily="18" charset="-127"/>
              </a:rPr>
              <a:t>TIXSH</a:t>
            </a:r>
            <a:r>
              <a:rPr lang="en-US" sz="2400">
                <a:latin typeface="Batang" panose="02030600000101010101" pitchFamily="18" charset="-127"/>
                <a:ea typeface="Batang" panose="02030600000101010101" pitchFamily="18" charset="-127"/>
              </a:rPr>
              <a:t>)</a:t>
            </a:r>
            <a:endParaRPr lang="en-US" sz="2400">
              <a:solidFill>
                <a:schemeClr val="bg1"/>
              </a:solidFill>
            </a:endParaRPr>
          </a:p>
        </p:txBody>
      </p:sp>
      <p:sp>
        <p:nvSpPr>
          <p:cNvPr id="11" name="TextBox 10">
            <a:extLst>
              <a:ext uri="{FF2B5EF4-FFF2-40B4-BE49-F238E27FC236}">
                <a16:creationId xmlns:a16="http://schemas.microsoft.com/office/drawing/2014/main" id="{C68BE10C-A410-48E1-957D-459E9CDBB0AB}"/>
              </a:ext>
            </a:extLst>
          </p:cNvPr>
          <p:cNvSpPr txBox="1"/>
          <p:nvPr/>
        </p:nvSpPr>
        <p:spPr>
          <a:xfrm>
            <a:off x="6172536" y="3459312"/>
            <a:ext cx="1469571" cy="461665"/>
          </a:xfrm>
          <a:prstGeom prst="rect">
            <a:avLst/>
          </a:prstGeom>
          <a:noFill/>
        </p:spPr>
        <p:txBody>
          <a:bodyPr wrap="square" rtlCol="0">
            <a:spAutoFit/>
          </a:bodyPr>
          <a:lstStyle/>
          <a:p>
            <a:r>
              <a:rPr lang="en-US" sz="2400">
                <a:latin typeface="Batang" panose="02030600000101010101" pitchFamily="18" charset="-127"/>
                <a:ea typeface="Batang" panose="02030600000101010101" pitchFamily="18" charset="-127"/>
              </a:rPr>
              <a:t>(</a:t>
            </a:r>
            <a:r>
              <a:rPr lang="en-US" sz="2400">
                <a:solidFill>
                  <a:srgbClr val="FF0000"/>
                </a:solidFill>
                <a:latin typeface="Batang" panose="02030600000101010101" pitchFamily="18" charset="-127"/>
                <a:ea typeface="Batang" panose="02030600000101010101" pitchFamily="18" charset="-127"/>
              </a:rPr>
              <a:t>OSH</a:t>
            </a:r>
            <a:r>
              <a:rPr lang="en-US" sz="2400">
                <a:latin typeface="Batang" panose="02030600000101010101" pitchFamily="18" charset="-127"/>
                <a:ea typeface="Batang" panose="02030600000101010101" pitchFamily="18" charset="-127"/>
              </a:rPr>
              <a:t>)</a:t>
            </a:r>
            <a:endParaRPr lang="en-US" sz="2400">
              <a:solidFill>
                <a:schemeClr val="bg1"/>
              </a:solidFill>
            </a:endParaRPr>
          </a:p>
        </p:txBody>
      </p:sp>
    </p:spTree>
    <p:extLst>
      <p:ext uri="{BB962C8B-B14F-4D97-AF65-F5344CB8AC3E}">
        <p14:creationId xmlns:p14="http://schemas.microsoft.com/office/powerpoint/2010/main" val="1032649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10" presetClass="entr" presetSubtype="0" fill="hold" grpId="3"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indefinite"/>
                            </p:stCondLst>
                          </p:cTn>
                        </p:par>
                        <p:par>
                          <p:cTn id="15" fill="hold" nodeType="afterGroup">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10" presetClass="entr" presetSubtype="0" fill="hold" grpId="4"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indefinite"/>
                            </p:stCondLst>
                          </p:cTn>
                        </p:par>
                        <p:par>
                          <p:cTn id="26" fill="hold" nodeType="afterGroup">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10" grpId="2"/>
      <p:bldP spid="4" grpId="3"/>
      <p:bldP spid="11" grpId="4"/>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A409BE-8220-4874-8746-436323E31461}"/>
              </a:ext>
            </a:extLst>
          </p:cNvPr>
          <p:cNvSpPr>
            <a:spLocks noGrp="1"/>
          </p:cNvSpPr>
          <p:nvPr>
            <p:ph type="sldNum" sz="quarter" idx="4"/>
          </p:nvPr>
        </p:nvSpPr>
        <p:spPr/>
        <p:txBody>
          <a:bodyPr/>
          <a:lstStyle/>
          <a:p>
            <a:pPr>
              <a:defRPr/>
            </a:pPr>
            <a:fld id="{B5F2AFE5-54E5-498A-B556-F539A95673B8}" type="slidenum">
              <a:rPr lang="en-US" smtClean="0"/>
              <a:pPr>
                <a:defRPr/>
              </a:pPr>
              <a:t>13</a:t>
            </a:fld>
            <a:endParaRPr lang="en-US"/>
          </a:p>
        </p:txBody>
      </p:sp>
      <p:sp>
        <p:nvSpPr>
          <p:cNvPr id="4" name="TextBox 3">
            <a:extLst>
              <a:ext uri="{FF2B5EF4-FFF2-40B4-BE49-F238E27FC236}">
                <a16:creationId xmlns:a16="http://schemas.microsoft.com/office/drawing/2014/main" id="{C7D038B7-0804-4052-9F40-1913292D749A}"/>
              </a:ext>
            </a:extLst>
          </p:cNvPr>
          <p:cNvSpPr txBox="1"/>
          <p:nvPr/>
        </p:nvSpPr>
        <p:spPr>
          <a:xfrm>
            <a:off x="329610" y="613748"/>
            <a:ext cx="8126867" cy="1015663"/>
          </a:xfrm>
          <a:prstGeom prst="rect">
            <a:avLst/>
          </a:prstGeom>
          <a:noFill/>
        </p:spPr>
        <p:txBody>
          <a:bodyPr wrap="square" rtlCol="0">
            <a:spAutoFit/>
          </a:bodyPr>
          <a:lstStyle/>
          <a:p>
            <a:endParaRPr lang="en-US" sz="2000">
              <a:latin typeface="Batang" panose="02030600000101010101" pitchFamily="18" charset="-127"/>
              <a:ea typeface="Batang" panose="02030600000101010101" pitchFamily="18" charset="-127"/>
            </a:endParaRPr>
          </a:p>
          <a:p>
            <a:pPr lvl="1"/>
            <a:endParaRPr lang="en-US" sz="2000">
              <a:latin typeface="Batang" panose="02030600000101010101" pitchFamily="18" charset="-127"/>
              <a:ea typeface="Batang" panose="02030600000101010101" pitchFamily="18" charset="-127"/>
            </a:endParaRPr>
          </a:p>
          <a:p>
            <a:endParaRPr lang="en-US" sz="2000">
              <a:latin typeface="Batang" panose="02030600000101010101" pitchFamily="18" charset="-127"/>
              <a:ea typeface="Batang" panose="02030600000101010101" pitchFamily="18" charset="-127"/>
            </a:endParaRPr>
          </a:p>
        </p:txBody>
      </p:sp>
      <p:sp>
        <p:nvSpPr>
          <p:cNvPr id="8" name="Rectangle 7">
            <a:extLst>
              <a:ext uri="{FF2B5EF4-FFF2-40B4-BE49-F238E27FC236}">
                <a16:creationId xmlns:a16="http://schemas.microsoft.com/office/drawing/2014/main" id="{04ED3310-6D8B-4565-BFFC-DD4F7E747D8D}"/>
              </a:ext>
            </a:extLst>
          </p:cNvPr>
          <p:cNvSpPr/>
          <p:nvPr/>
        </p:nvSpPr>
        <p:spPr>
          <a:xfrm>
            <a:off x="393857" y="2328921"/>
            <a:ext cx="8389089" cy="3582519"/>
          </a:xfrm>
          <a:prstGeom prst="rect">
            <a:avLst/>
          </a:prstGeom>
          <a:solidFill>
            <a:srgbClr val="FFF2B9"/>
          </a:solidFill>
        </p:spPr>
        <p:txBody>
          <a:bodyPr wrap="square">
            <a:spAutoFit/>
          </a:bodyPr>
          <a:lstStyle/>
          <a:p>
            <a:pPr marL="0" lvl="1" indent="0" algn="just" eaLnBrk="1" hangingPunct="1">
              <a:lnSpc>
                <a:spcPct val="90000"/>
              </a:lnSpc>
              <a:buNone/>
            </a:pPr>
            <a:r>
              <a:rPr lang="en-US" altLang="en-US" sz="3600" i="1">
                <a:latin typeface="Batang" panose="02030600000101010101" pitchFamily="18" charset="-127"/>
                <a:ea typeface="Batang" panose="02030600000101010101" pitchFamily="18" charset="-127"/>
              </a:rPr>
              <a:t>No person </a:t>
            </a:r>
            <a:r>
              <a:rPr lang="en-US" altLang="en-US" sz="3600" i="1">
                <a:solidFill>
                  <a:srgbClr val="FF0000"/>
                </a:solidFill>
                <a:latin typeface="Batang" panose="02030600000101010101" pitchFamily="18" charset="-127"/>
                <a:ea typeface="Batang" panose="02030600000101010101" pitchFamily="18" charset="-127"/>
              </a:rPr>
              <a:t>in the United States </a:t>
            </a:r>
            <a:r>
              <a:rPr lang="en-US" altLang="en-US" sz="3600" i="1">
                <a:latin typeface="Batang" panose="02030600000101010101" pitchFamily="18" charset="-127"/>
                <a:ea typeface="Batang" panose="02030600000101010101" pitchFamily="18" charset="-127"/>
              </a:rPr>
              <a:t>shall, on the basis of sex, be excluded from participation in, be denied the benefits of, or be subjected to discrimination under any education program or activity receiving Federal financial assistance.</a:t>
            </a:r>
            <a:endParaRPr lang="en-US" altLang="en-US" sz="3600">
              <a:latin typeface="Batang" panose="02030600000101010101" pitchFamily="18" charset="-127"/>
              <a:ea typeface="Batang" panose="02030600000101010101" pitchFamily="18" charset="-127"/>
            </a:endParaRPr>
          </a:p>
        </p:txBody>
      </p:sp>
      <p:sp>
        <p:nvSpPr>
          <p:cNvPr id="12" name="Text Placeholder 1">
            <a:extLst>
              <a:ext uri="{FF2B5EF4-FFF2-40B4-BE49-F238E27FC236}">
                <a16:creationId xmlns:a16="http://schemas.microsoft.com/office/drawing/2014/main" id="{5C684A43-CA42-4EC5-9375-15EDB002118B}"/>
              </a:ext>
            </a:extLst>
          </p:cNvPr>
          <p:cNvSpPr>
            <a:spLocks noGrp="1"/>
          </p:cNvSpPr>
          <p:nvPr>
            <p:ph type="body" sz="quarter" idx="11"/>
          </p:nvPr>
        </p:nvSpPr>
        <p:spPr>
          <a:xfrm>
            <a:off x="456745" y="424995"/>
            <a:ext cx="8357645" cy="1393171"/>
          </a:xfrm>
        </p:spPr>
        <p:txBody>
          <a:bodyPr/>
          <a:lstStyle/>
          <a:p>
            <a:pPr algn="ctr"/>
            <a:r>
              <a:rPr lang="en-US">
                <a:latin typeface="Batang" panose="02030600000101010101" pitchFamily="18" charset="-127"/>
                <a:ea typeface="Batang" panose="02030600000101010101" pitchFamily="18" charset="-127"/>
              </a:rPr>
              <a:t>Threshold Question 1:</a:t>
            </a:r>
          </a:p>
          <a:p>
            <a:pPr algn="ctr"/>
            <a:r>
              <a:rPr lang="en-US" sz="2400">
                <a:solidFill>
                  <a:srgbClr val="3D7B49"/>
                </a:solidFill>
                <a:latin typeface="Batang" panose="02030600000101010101" pitchFamily="18" charset="-127"/>
                <a:ea typeface="Batang" panose="02030600000101010101" pitchFamily="18" charset="-127"/>
              </a:rPr>
              <a:t>Was</a:t>
            </a:r>
            <a:r>
              <a:rPr lang="en-US" sz="2400">
                <a:solidFill>
                  <a:srgbClr val="FF0000"/>
                </a:solidFill>
                <a:latin typeface="Batang" panose="02030600000101010101" pitchFamily="18" charset="-127"/>
                <a:ea typeface="Batang" panose="02030600000101010101" pitchFamily="18" charset="-127"/>
              </a:rPr>
              <a:t> </a:t>
            </a:r>
            <a:r>
              <a:rPr lang="en-US" sz="2400">
                <a:latin typeface="Batang" panose="02030600000101010101" pitchFamily="18" charset="-127"/>
                <a:ea typeface="Batang" panose="02030600000101010101" pitchFamily="18" charset="-127"/>
              </a:rPr>
              <a:t>the complaint in the us at the time of the incident?</a:t>
            </a:r>
          </a:p>
        </p:txBody>
      </p:sp>
    </p:spTree>
    <p:extLst>
      <p:ext uri="{BB962C8B-B14F-4D97-AF65-F5344CB8AC3E}">
        <p14:creationId xmlns:p14="http://schemas.microsoft.com/office/powerpoint/2010/main" val="2238218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E2D0F5-FDDF-4583-92FA-E4B8ED98333A}"/>
              </a:ext>
            </a:extLst>
          </p:cNvPr>
          <p:cNvSpPr>
            <a:spLocks noGrp="1"/>
          </p:cNvSpPr>
          <p:nvPr>
            <p:ph type="body" sz="quarter" idx="11"/>
          </p:nvPr>
        </p:nvSpPr>
        <p:spPr/>
        <p:txBody>
          <a:bodyPr/>
          <a:lstStyle/>
          <a:p>
            <a:pPr algn="ctr"/>
            <a:r>
              <a:rPr lang="en-US">
                <a:latin typeface="Batang" panose="02030600000101010101" pitchFamily="18" charset="-127"/>
                <a:ea typeface="Batang" panose="02030600000101010101" pitchFamily="18" charset="-127"/>
              </a:rPr>
              <a:t>Mandatory dismissal</a:t>
            </a:r>
          </a:p>
        </p:txBody>
      </p:sp>
      <p:sp>
        <p:nvSpPr>
          <p:cNvPr id="3" name="Text Placeholder 2">
            <a:extLst>
              <a:ext uri="{FF2B5EF4-FFF2-40B4-BE49-F238E27FC236}">
                <a16:creationId xmlns:a16="http://schemas.microsoft.com/office/drawing/2014/main" id="{FE48CA4A-543F-4783-899F-CF8D93177A0C}"/>
              </a:ext>
            </a:extLst>
          </p:cNvPr>
          <p:cNvSpPr>
            <a:spLocks noGrp="1"/>
          </p:cNvSpPr>
          <p:nvPr>
            <p:ph type="body" sz="quarter" idx="12"/>
          </p:nvPr>
        </p:nvSpPr>
        <p:spPr/>
        <p:txBody>
          <a:bodyPr/>
          <a:lstStyle/>
          <a:p>
            <a:pPr marL="0" indent="0" algn="just">
              <a:buNone/>
            </a:pPr>
            <a:r>
              <a:rPr lang="en-US">
                <a:latin typeface="Batang" panose="02030600000101010101" pitchFamily="18" charset="-127"/>
                <a:ea typeface="Batang" panose="02030600000101010101" pitchFamily="18" charset="-127"/>
              </a:rPr>
              <a:t>If the complainant was not “a person in the United States” at the time of the incident, the incident is not Title IX Sexual Harassment (TIXSH), and the school must dismiss the formal complaint as a Title IX matter.</a:t>
            </a:r>
          </a:p>
          <a:p>
            <a:pPr marL="0" indent="0" algn="ctr">
              <a:buNone/>
            </a:pPr>
            <a:endParaRPr lang="en-US">
              <a:latin typeface="Batang" panose="02030600000101010101" pitchFamily="18" charset="-127"/>
              <a:ea typeface="Batang" panose="02030600000101010101" pitchFamily="18" charset="-127"/>
            </a:endParaRPr>
          </a:p>
        </p:txBody>
      </p:sp>
      <p:pic>
        <p:nvPicPr>
          <p:cNvPr id="7" name="Picture Placeholder 6">
            <a:extLst>
              <a:ext uri="{FF2B5EF4-FFF2-40B4-BE49-F238E27FC236}">
                <a16:creationId xmlns:a16="http://schemas.microsoft.com/office/drawing/2014/main" id="{F129AACD-8A9F-4BCA-B96B-060FB97DD89D}"/>
              </a:ext>
            </a:extLst>
          </p:cNvPr>
          <p:cNvPicPr>
            <a:picLocks noGrp="1" noChangeAspect="1"/>
          </p:cNvPicPr>
          <p:nvPr>
            <p:ph type="pic" sz="quarter" idx="13"/>
          </p:nvPr>
        </p:nvPicPr>
        <p:blipFill>
          <a:blip>
            <a:extLst>
              <a:ext uri="{28A0092B-C50C-407E-A947-70E740481C1C}">
                <a14:useLocalDpi xmlns:a14="http://schemas.microsoft.com/office/drawing/2010/main" val="0"/>
              </a:ext>
            </a:extLst>
          </a:blip>
          <a:srcRect l="16530" r="16530"/>
          <a:stretch>
            <a:fillRect/>
          </a:stretch>
        </p:blipFill>
        <p:spPr/>
      </p:pic>
      <p:sp>
        <p:nvSpPr>
          <p:cNvPr id="5" name="Slide Number Placeholder 4">
            <a:extLst>
              <a:ext uri="{FF2B5EF4-FFF2-40B4-BE49-F238E27FC236}">
                <a16:creationId xmlns:a16="http://schemas.microsoft.com/office/drawing/2014/main" id="{31AB105C-27FC-4DFB-9913-B416DBE3D372}"/>
              </a:ext>
            </a:extLst>
          </p:cNvPr>
          <p:cNvSpPr>
            <a:spLocks noGrp="1"/>
          </p:cNvSpPr>
          <p:nvPr>
            <p:ph type="sldNum" sz="quarter" idx="4"/>
          </p:nvPr>
        </p:nvSpPr>
        <p:spPr/>
        <p:txBody>
          <a:bodyPr/>
          <a:lstStyle/>
          <a:p>
            <a:pPr>
              <a:defRPr/>
            </a:pPr>
            <a:fld id="{B5F2AFE5-54E5-498A-B556-F539A95673B8}" type="slidenum">
              <a:rPr lang="en-US" smtClean="0"/>
              <a:pPr>
                <a:defRPr/>
              </a:pPr>
              <a:t>14</a:t>
            </a:fld>
            <a:endParaRPr lang="en-US"/>
          </a:p>
        </p:txBody>
      </p:sp>
    </p:spTree>
    <p:extLst>
      <p:ext uri="{BB962C8B-B14F-4D97-AF65-F5344CB8AC3E}">
        <p14:creationId xmlns:p14="http://schemas.microsoft.com/office/powerpoint/2010/main" val="42031423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423C87-E2DE-48AF-9B5B-7AFD32A6EDF2}"/>
              </a:ext>
            </a:extLst>
          </p:cNvPr>
          <p:cNvSpPr>
            <a:spLocks noGrp="1"/>
          </p:cNvSpPr>
          <p:nvPr>
            <p:ph type="body" sz="quarter" idx="11"/>
          </p:nvPr>
        </p:nvSpPr>
        <p:spPr/>
        <p:txBody>
          <a:bodyPr/>
          <a:lstStyle/>
          <a:p>
            <a:pPr algn="ctr"/>
            <a:r>
              <a:rPr lang="en-US"/>
              <a:t>Dismissal analysis</a:t>
            </a:r>
          </a:p>
        </p:txBody>
      </p:sp>
      <p:sp>
        <p:nvSpPr>
          <p:cNvPr id="5" name="Slide Number Placeholder 4">
            <a:extLst>
              <a:ext uri="{FF2B5EF4-FFF2-40B4-BE49-F238E27FC236}">
                <a16:creationId xmlns:a16="http://schemas.microsoft.com/office/drawing/2014/main" id="{BB0753EF-1BDF-4BF9-80ED-01870F067B8B}"/>
              </a:ext>
            </a:extLst>
          </p:cNvPr>
          <p:cNvSpPr>
            <a:spLocks noGrp="1"/>
          </p:cNvSpPr>
          <p:nvPr>
            <p:ph type="sldNum" sz="quarter" idx="4"/>
          </p:nvPr>
        </p:nvSpPr>
        <p:spPr/>
        <p:txBody>
          <a:bodyPr/>
          <a:lstStyle/>
          <a:p>
            <a:pPr>
              <a:defRPr/>
            </a:pPr>
            <a:fld id="{B5F2AFE5-54E5-498A-B556-F539A95673B8}" type="slidenum">
              <a:rPr lang="en-US" smtClean="0"/>
              <a:pPr>
                <a:defRPr/>
              </a:pPr>
              <a:t>15</a:t>
            </a:fld>
            <a:endParaRPr lang="en-US"/>
          </a:p>
        </p:txBody>
      </p:sp>
      <p:graphicFrame>
        <p:nvGraphicFramePr>
          <p:cNvPr id="6" name="Diagram 5">
            <a:extLst>
              <a:ext uri="{FF2B5EF4-FFF2-40B4-BE49-F238E27FC236}">
                <a16:creationId xmlns:a16="http://schemas.microsoft.com/office/drawing/2014/main" id="{942A4A81-1006-4F86-AA71-1DA307F30670}"/>
              </a:ext>
            </a:extLst>
          </p:cNvPr>
          <p:cNvGraphicFramePr/>
          <p:nvPr>
            <p:extLst>
              <p:ext uri="{D42A27DB-BD31-4B8C-83A1-F6EECF244321}">
                <p14:modId xmlns:p14="http://schemas.microsoft.com/office/powerpoint/2010/main" val="864705711"/>
              </p:ext>
            </p:extLst>
          </p:nvPr>
        </p:nvGraphicFramePr>
        <p:xfrm>
          <a:off x="547071" y="268663"/>
          <a:ext cx="8164221" cy="4694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43837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51948341"/>
              </p:ext>
            </p:extLst>
          </p:nvPr>
        </p:nvGraphicFramePr>
        <p:xfrm>
          <a:off x="457200" y="1295399"/>
          <a:ext cx="8498114" cy="5076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64457" y="1963279"/>
            <a:ext cx="1480457" cy="246221"/>
          </a:xfrm>
          <a:prstGeom prst="rect">
            <a:avLst/>
          </a:prstGeom>
          <a:noFill/>
        </p:spPr>
        <p:txBody>
          <a:bodyPr wrap="square" rtlCol="0">
            <a:spAutoFit/>
          </a:bodyPr>
          <a:lstStyle/>
          <a:p>
            <a:endParaRPr lang="en-US" sz="1000">
              <a:solidFill>
                <a:schemeClr val="bg1"/>
              </a:solidFill>
            </a:endParaRPr>
          </a:p>
        </p:txBody>
      </p:sp>
      <p:sp>
        <p:nvSpPr>
          <p:cNvPr id="15" name="Text Placeholder 1">
            <a:extLst>
              <a:ext uri="{FF2B5EF4-FFF2-40B4-BE49-F238E27FC236}">
                <a16:creationId xmlns:a16="http://schemas.microsoft.com/office/drawing/2014/main" id="{709B69E2-DC25-4C24-A3BB-60049BD8FAF3}"/>
              </a:ext>
            </a:extLst>
          </p:cNvPr>
          <p:cNvSpPr txBox="1"/>
          <p:nvPr/>
        </p:nvSpPr>
        <p:spPr>
          <a:xfrm>
            <a:off x="188686" y="101394"/>
            <a:ext cx="8955313" cy="1231580"/>
          </a:xfrm>
          <a:prstGeom prst="rect">
            <a:avLst/>
          </a:prstGeom>
        </p:spPr>
        <p:txBody>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lgn="ctr"/>
            <a:r>
              <a:rPr lang="en-US" sz="3000">
                <a:solidFill>
                  <a:srgbClr val="578270"/>
                </a:solidFill>
                <a:latin typeface="Batang" panose="02030600000101010101" pitchFamily="18" charset="-127"/>
                <a:ea typeface="Batang" panose="02030600000101010101" pitchFamily="18" charset="-127"/>
              </a:rPr>
              <a:t>THRESHOLD QUESTION 2:</a:t>
            </a:r>
          </a:p>
          <a:p>
            <a:pPr algn="ctr"/>
            <a:r>
              <a:rPr lang="en-US" sz="3000">
                <a:solidFill>
                  <a:srgbClr val="FF0000"/>
                </a:solidFill>
                <a:latin typeface="Batang" panose="02030600000101010101" pitchFamily="18" charset="-127"/>
                <a:ea typeface="Batang" panose="02030600000101010101" pitchFamily="18" charset="-127"/>
              </a:rPr>
              <a:t>WHERE </a:t>
            </a:r>
            <a:r>
              <a:rPr lang="en-US" sz="3000">
                <a:solidFill>
                  <a:srgbClr val="578270"/>
                </a:solidFill>
                <a:latin typeface="Batang" panose="02030600000101010101" pitchFamily="18" charset="-127"/>
                <a:ea typeface="Batang" panose="02030600000101010101" pitchFamily="18" charset="-127"/>
              </a:rPr>
              <a:t>DIDTHE INCIDENT(S) TAKE PLACE?</a:t>
            </a:r>
          </a:p>
        </p:txBody>
      </p:sp>
      <p:sp>
        <p:nvSpPr>
          <p:cNvPr id="16" name="TextBox 15">
            <a:extLst>
              <a:ext uri="{FF2B5EF4-FFF2-40B4-BE49-F238E27FC236}">
                <a16:creationId xmlns:a16="http://schemas.microsoft.com/office/drawing/2014/main" id="{303ADF67-9017-44D9-B3F3-F30C9E3B1D4D}"/>
              </a:ext>
            </a:extLst>
          </p:cNvPr>
          <p:cNvSpPr txBox="1"/>
          <p:nvPr/>
        </p:nvSpPr>
        <p:spPr>
          <a:xfrm>
            <a:off x="268515" y="1593947"/>
            <a:ext cx="2253242" cy="369332"/>
          </a:xfrm>
          <a:prstGeom prst="rect">
            <a:avLst/>
          </a:prstGeom>
          <a:noFill/>
          <a:ln>
            <a:solidFill>
              <a:srgbClr val="002060"/>
            </a:solidFill>
          </a:ln>
        </p:spPr>
        <p:txBody>
          <a:bodyPr wrap="square" rtlCol="0">
            <a:spAutoFit/>
          </a:bodyPr>
          <a:lstStyle/>
          <a:p>
            <a:pPr algn="ctr"/>
            <a:r>
              <a:rPr lang="en-US">
                <a:solidFill>
                  <a:srgbClr val="002060"/>
                </a:solidFill>
                <a:latin typeface="Batang" panose="02030600000101010101" pitchFamily="18" charset="-127"/>
                <a:ea typeface="Batang" panose="02030600000101010101" pitchFamily="18" charset="-127"/>
              </a:rPr>
              <a:t>Obama Era</a:t>
            </a:r>
          </a:p>
        </p:txBody>
      </p:sp>
    </p:spTree>
    <p:extLst>
      <p:ext uri="{BB962C8B-B14F-4D97-AF65-F5344CB8AC3E}">
        <p14:creationId xmlns:p14="http://schemas.microsoft.com/office/powerpoint/2010/main" val="2204531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13775264"/>
              </p:ext>
            </p:extLst>
          </p:nvPr>
        </p:nvGraphicFramePr>
        <p:xfrm>
          <a:off x="457200" y="2902688"/>
          <a:ext cx="7028121" cy="3469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64457" y="1963279"/>
            <a:ext cx="1480457" cy="246221"/>
          </a:xfrm>
          <a:prstGeom prst="rect">
            <a:avLst/>
          </a:prstGeom>
          <a:noFill/>
        </p:spPr>
        <p:txBody>
          <a:bodyPr wrap="square" rtlCol="0">
            <a:spAutoFit/>
          </a:bodyPr>
          <a:lstStyle/>
          <a:p>
            <a:endParaRPr lang="en-US" sz="1000">
              <a:solidFill>
                <a:schemeClr val="bg1"/>
              </a:solidFill>
            </a:endParaRPr>
          </a:p>
        </p:txBody>
      </p:sp>
      <p:sp>
        <p:nvSpPr>
          <p:cNvPr id="15" name="Text Placeholder 1">
            <a:extLst>
              <a:ext uri="{FF2B5EF4-FFF2-40B4-BE49-F238E27FC236}">
                <a16:creationId xmlns:a16="http://schemas.microsoft.com/office/drawing/2014/main" id="{709B69E2-DC25-4C24-A3BB-60049BD8FAF3}"/>
              </a:ext>
            </a:extLst>
          </p:cNvPr>
          <p:cNvSpPr txBox="1"/>
          <p:nvPr/>
        </p:nvSpPr>
        <p:spPr>
          <a:xfrm>
            <a:off x="188686" y="101394"/>
            <a:ext cx="8955313" cy="1231580"/>
          </a:xfrm>
          <a:prstGeom prst="rect">
            <a:avLst/>
          </a:prstGeom>
        </p:spPr>
        <p:txBody>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lgn="ctr"/>
            <a:r>
              <a:rPr lang="en-US" sz="3000">
                <a:solidFill>
                  <a:srgbClr val="578270"/>
                </a:solidFill>
                <a:latin typeface="Batang" panose="02030600000101010101" pitchFamily="18" charset="-127"/>
                <a:ea typeface="Batang" panose="02030600000101010101" pitchFamily="18" charset="-127"/>
              </a:rPr>
              <a:t>THRESHOLD QUESTION 2:</a:t>
            </a:r>
          </a:p>
          <a:p>
            <a:pPr algn="ctr"/>
            <a:r>
              <a:rPr lang="en-US" sz="3000">
                <a:solidFill>
                  <a:srgbClr val="FF0000"/>
                </a:solidFill>
                <a:latin typeface="Batang" panose="02030600000101010101" pitchFamily="18" charset="-127"/>
                <a:ea typeface="Batang" panose="02030600000101010101" pitchFamily="18" charset="-127"/>
              </a:rPr>
              <a:t>WHERE </a:t>
            </a:r>
            <a:r>
              <a:rPr lang="en-US" sz="3000">
                <a:solidFill>
                  <a:srgbClr val="578270"/>
                </a:solidFill>
                <a:latin typeface="Batang" panose="02030600000101010101" pitchFamily="18" charset="-127"/>
                <a:ea typeface="Batang" panose="02030600000101010101" pitchFamily="18" charset="-127"/>
              </a:rPr>
              <a:t>DIDTHE INCIDENT(S) TAKE PLACE?</a:t>
            </a:r>
          </a:p>
        </p:txBody>
      </p:sp>
      <p:sp>
        <p:nvSpPr>
          <p:cNvPr id="16" name="TextBox 15">
            <a:extLst>
              <a:ext uri="{FF2B5EF4-FFF2-40B4-BE49-F238E27FC236}">
                <a16:creationId xmlns:a16="http://schemas.microsoft.com/office/drawing/2014/main" id="{303ADF67-9017-44D9-B3F3-F30C9E3B1D4D}"/>
              </a:ext>
            </a:extLst>
          </p:cNvPr>
          <p:cNvSpPr txBox="1"/>
          <p:nvPr/>
        </p:nvSpPr>
        <p:spPr>
          <a:xfrm>
            <a:off x="268515" y="1593947"/>
            <a:ext cx="2253242" cy="369332"/>
          </a:xfrm>
          <a:prstGeom prst="rect">
            <a:avLst/>
          </a:prstGeom>
          <a:noFill/>
          <a:ln>
            <a:solidFill>
              <a:srgbClr val="C00000"/>
            </a:solidFill>
          </a:ln>
        </p:spPr>
        <p:txBody>
          <a:bodyPr wrap="square" rtlCol="0">
            <a:spAutoFit/>
          </a:bodyPr>
          <a:lstStyle/>
          <a:p>
            <a:pPr algn="ctr"/>
            <a:r>
              <a:rPr lang="en-US">
                <a:solidFill>
                  <a:srgbClr val="C00000"/>
                </a:solidFill>
                <a:latin typeface="Batang" panose="02030600000101010101" pitchFamily="18" charset="-127"/>
                <a:ea typeface="Batang" panose="02030600000101010101" pitchFamily="18" charset="-127"/>
              </a:rPr>
              <a:t>New Rule</a:t>
            </a:r>
          </a:p>
        </p:txBody>
      </p:sp>
    </p:spTree>
    <p:extLst>
      <p:ext uri="{BB962C8B-B14F-4D97-AF65-F5344CB8AC3E}">
        <p14:creationId xmlns:p14="http://schemas.microsoft.com/office/powerpoint/2010/main" val="10666822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D15B-5554-492F-80FB-53721C23B4B2}"/>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Substantial Control over Context (</a:t>
            </a:r>
            <a:r>
              <a:rPr lang="en-US">
                <a:solidFill>
                  <a:srgbClr val="FF0000"/>
                </a:solidFill>
                <a:latin typeface="Batang" panose="02030600000101010101" pitchFamily="18" charset="-127"/>
                <a:ea typeface="Batang" panose="02030600000101010101" pitchFamily="18" charset="-127"/>
              </a:rPr>
              <a:t>Where</a:t>
            </a:r>
            <a:r>
              <a:rPr lang="en-US">
                <a:latin typeface="Batang" panose="02030600000101010101" pitchFamily="18" charset="-127"/>
                <a:ea typeface="Batang" panose="02030600000101010101" pitchFamily="18" charset="-127"/>
              </a:rPr>
              <a:t>)</a:t>
            </a:r>
          </a:p>
        </p:txBody>
      </p:sp>
      <p:pic>
        <p:nvPicPr>
          <p:cNvPr id="20" name="Graphic 19" descr="Umbrella">
            <a:extLst>
              <a:ext uri="{FF2B5EF4-FFF2-40B4-BE49-F238E27FC236}">
                <a16:creationId xmlns:a16="http://schemas.microsoft.com/office/drawing/2014/main" id="{673AE46C-DA0E-4724-95D4-48EA35FC72FB}"/>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637414" y="1334386"/>
            <a:ext cx="2371060" cy="1456660"/>
          </a:xfrm>
          <a:prstGeom prst="rect">
            <a:avLst/>
          </a:prstGeom>
        </p:spPr>
      </p:pic>
      <p:pic>
        <p:nvPicPr>
          <p:cNvPr id="22" name="Graphic 21">
            <a:extLst>
              <a:ext uri="{FF2B5EF4-FFF2-40B4-BE49-F238E27FC236}">
                <a16:creationId xmlns:a16="http://schemas.microsoft.com/office/drawing/2014/main" id="{5112768D-44AE-418C-B4B4-0D434C1CEEAB}"/>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421736" y="1173162"/>
            <a:ext cx="1936862" cy="1639149"/>
          </a:xfrm>
          <a:prstGeom prst="rect">
            <a:avLst/>
          </a:prstGeom>
        </p:spPr>
      </p:pic>
      <p:sp>
        <p:nvSpPr>
          <p:cNvPr id="23" name="TextBox 22">
            <a:extLst>
              <a:ext uri="{FF2B5EF4-FFF2-40B4-BE49-F238E27FC236}">
                <a16:creationId xmlns:a16="http://schemas.microsoft.com/office/drawing/2014/main" id="{B2CB5606-47E9-44B4-9CE2-C60966636542}"/>
              </a:ext>
            </a:extLst>
          </p:cNvPr>
          <p:cNvSpPr txBox="1"/>
          <p:nvPr/>
        </p:nvSpPr>
        <p:spPr>
          <a:xfrm>
            <a:off x="1338858" y="2838891"/>
            <a:ext cx="2583711" cy="3539430"/>
          </a:xfrm>
          <a:prstGeom prst="rect">
            <a:avLst/>
          </a:prstGeom>
          <a:solidFill>
            <a:schemeClr val="accent2">
              <a:lumMod val="40000"/>
              <a:lumOff val="60000"/>
            </a:schemeClr>
          </a:solidFill>
        </p:spPr>
        <p:txBody>
          <a:bodyPr wrap="square" rtlCol="0">
            <a:spAutoFit/>
          </a:bodyPr>
          <a:lstStyle/>
          <a:p>
            <a:r>
              <a:rPr lang="en-US" sz="1600" u="sng">
                <a:solidFill>
                  <a:schemeClr val="bg1"/>
                </a:solidFill>
                <a:latin typeface="Batang" panose="02030600000101010101" pitchFamily="18" charset="-127"/>
                <a:ea typeface="Batang" panose="02030600000101010101" pitchFamily="18" charset="-127"/>
              </a:rPr>
              <a:t>Locations</a:t>
            </a:r>
          </a:p>
          <a:p>
            <a:r>
              <a:rPr lang="en-US" sz="1600">
                <a:solidFill>
                  <a:schemeClr val="bg1"/>
                </a:solidFill>
                <a:latin typeface="Batang" panose="02030600000101010101" pitchFamily="18" charset="-127"/>
                <a:ea typeface="Batang" panose="02030600000101010101" pitchFamily="18" charset="-127"/>
              </a:rPr>
              <a:t>Residence halls</a:t>
            </a:r>
          </a:p>
          <a:p>
            <a:r>
              <a:rPr lang="en-US" sz="1600">
                <a:solidFill>
                  <a:schemeClr val="bg1"/>
                </a:solidFill>
                <a:latin typeface="Batang" panose="02030600000101010101" pitchFamily="18" charset="-127"/>
                <a:ea typeface="Batang" panose="02030600000101010101" pitchFamily="18" charset="-127"/>
              </a:rPr>
              <a:t>Classrooms</a:t>
            </a:r>
          </a:p>
          <a:p>
            <a:r>
              <a:rPr lang="en-US" sz="1600">
                <a:solidFill>
                  <a:schemeClr val="bg1"/>
                </a:solidFill>
                <a:latin typeface="Batang" panose="02030600000101010101" pitchFamily="18" charset="-127"/>
                <a:ea typeface="Batang" panose="02030600000101010101" pitchFamily="18" charset="-127"/>
              </a:rPr>
              <a:t>Campus grounds</a:t>
            </a:r>
          </a:p>
          <a:p>
            <a:r>
              <a:rPr lang="en-US" sz="1600">
                <a:solidFill>
                  <a:schemeClr val="bg1"/>
                </a:solidFill>
                <a:latin typeface="Batang" panose="02030600000101010101" pitchFamily="18" charset="-127"/>
                <a:ea typeface="Batang" panose="02030600000101010101" pitchFamily="18" charset="-127"/>
              </a:rPr>
              <a:t>Greek houses</a:t>
            </a:r>
          </a:p>
          <a:p>
            <a:endParaRPr lang="en-US" sz="1600">
              <a:solidFill>
                <a:schemeClr val="bg1"/>
              </a:solidFill>
              <a:latin typeface="Batang" panose="02030600000101010101" pitchFamily="18" charset="-127"/>
              <a:ea typeface="Batang" panose="02030600000101010101" pitchFamily="18" charset="-127"/>
            </a:endParaRPr>
          </a:p>
          <a:p>
            <a:r>
              <a:rPr lang="en-US" sz="1600" u="sng">
                <a:solidFill>
                  <a:schemeClr val="bg1"/>
                </a:solidFill>
                <a:latin typeface="Batang" panose="02030600000101010101" pitchFamily="18" charset="-127"/>
                <a:ea typeface="Batang" panose="02030600000101010101" pitchFamily="18" charset="-127"/>
              </a:rPr>
              <a:t>Events</a:t>
            </a:r>
          </a:p>
          <a:p>
            <a:r>
              <a:rPr lang="en-US" sz="1600">
                <a:solidFill>
                  <a:schemeClr val="bg1"/>
                </a:solidFill>
                <a:latin typeface="Batang" panose="02030600000101010101" pitchFamily="18" charset="-127"/>
                <a:ea typeface="Batang" panose="02030600000101010101" pitchFamily="18" charset="-127"/>
              </a:rPr>
              <a:t>School sporting events</a:t>
            </a:r>
          </a:p>
          <a:p>
            <a:r>
              <a:rPr lang="en-US" sz="1600">
                <a:solidFill>
                  <a:schemeClr val="bg1"/>
                </a:solidFill>
                <a:latin typeface="Batang" panose="02030600000101010101" pitchFamily="18" charset="-127"/>
                <a:ea typeface="Batang" panose="02030600000101010101" pitchFamily="18" charset="-127"/>
              </a:rPr>
              <a:t>School festivals</a:t>
            </a:r>
          </a:p>
          <a:p>
            <a:endParaRPr lang="en-US" sz="1600">
              <a:solidFill>
                <a:schemeClr val="bg1"/>
              </a:solidFill>
              <a:latin typeface="Batang" panose="02030600000101010101" pitchFamily="18" charset="-127"/>
              <a:ea typeface="Batang" panose="02030600000101010101" pitchFamily="18" charset="-127"/>
            </a:endParaRPr>
          </a:p>
          <a:p>
            <a:r>
              <a:rPr lang="en-US" sz="1600" u="sng">
                <a:solidFill>
                  <a:schemeClr val="bg1"/>
                </a:solidFill>
                <a:latin typeface="Batang" panose="02030600000101010101" pitchFamily="18" charset="-127"/>
                <a:ea typeface="Batang" panose="02030600000101010101" pitchFamily="18" charset="-127"/>
              </a:rPr>
              <a:t>Circumstances</a:t>
            </a:r>
          </a:p>
          <a:p>
            <a:r>
              <a:rPr lang="en-US" sz="1600">
                <a:solidFill>
                  <a:schemeClr val="bg1"/>
                </a:solidFill>
                <a:latin typeface="Batang" panose="02030600000101010101" pitchFamily="18" charset="-127"/>
                <a:ea typeface="Batang" panose="02030600000101010101" pitchFamily="18" charset="-127"/>
              </a:rPr>
              <a:t>Athletics</a:t>
            </a:r>
          </a:p>
          <a:p>
            <a:r>
              <a:rPr lang="en-US" sz="1600">
                <a:solidFill>
                  <a:schemeClr val="bg1"/>
                </a:solidFill>
                <a:latin typeface="Batang" panose="02030600000101010101" pitchFamily="18" charset="-127"/>
                <a:ea typeface="Batang" panose="02030600000101010101" pitchFamily="18" charset="-127"/>
              </a:rPr>
              <a:t>Extracurriculars Clinics/Internships </a:t>
            </a:r>
          </a:p>
        </p:txBody>
      </p:sp>
      <p:sp>
        <p:nvSpPr>
          <p:cNvPr id="24" name="TextBox 23">
            <a:extLst>
              <a:ext uri="{FF2B5EF4-FFF2-40B4-BE49-F238E27FC236}">
                <a16:creationId xmlns:a16="http://schemas.microsoft.com/office/drawing/2014/main" id="{BBE6F9B7-077D-4991-93B4-5E07E1223576}"/>
              </a:ext>
            </a:extLst>
          </p:cNvPr>
          <p:cNvSpPr txBox="1"/>
          <p:nvPr/>
        </p:nvSpPr>
        <p:spPr>
          <a:xfrm>
            <a:off x="4922874" y="2838891"/>
            <a:ext cx="2882268" cy="3462486"/>
          </a:xfrm>
          <a:prstGeom prst="rect">
            <a:avLst/>
          </a:prstGeom>
          <a:solidFill>
            <a:schemeClr val="accent5">
              <a:lumMod val="90000"/>
            </a:schemeClr>
          </a:solidFill>
        </p:spPr>
        <p:txBody>
          <a:bodyPr wrap="square" rtlCol="0">
            <a:spAutoFit/>
          </a:bodyPr>
          <a:lstStyle/>
          <a:p>
            <a:r>
              <a:rPr lang="en-US" sz="2700" u="sng">
                <a:latin typeface="Batang" panose="02030600000101010101" pitchFamily="18" charset="-127"/>
                <a:ea typeface="Batang" panose="02030600000101010101" pitchFamily="18" charset="-127"/>
              </a:rPr>
              <a:t>Everything Else</a:t>
            </a:r>
          </a:p>
          <a:p>
            <a:endParaRPr lang="en-US" sz="1600" u="sng">
              <a:latin typeface="Batang" panose="02030600000101010101" pitchFamily="18" charset="-127"/>
              <a:ea typeface="Batang" panose="02030600000101010101" pitchFamily="18" charset="-127"/>
            </a:endParaRPr>
          </a:p>
          <a:p>
            <a:r>
              <a:rPr lang="en-US" sz="1600">
                <a:latin typeface="Batang" panose="02030600000101010101" pitchFamily="18" charset="-127"/>
                <a:ea typeface="Batang" panose="02030600000101010101" pitchFamily="18" charset="-127"/>
              </a:rPr>
              <a:t>Private off-campus housing</a:t>
            </a:r>
          </a:p>
          <a:p>
            <a:endParaRPr lang="en-US" sz="1600">
              <a:latin typeface="Batang" panose="02030600000101010101" pitchFamily="18" charset="-127"/>
              <a:ea typeface="Batang" panose="02030600000101010101" pitchFamily="18" charset="-127"/>
            </a:endParaRPr>
          </a:p>
          <a:p>
            <a:r>
              <a:rPr lang="en-US" sz="1600">
                <a:latin typeface="Batang" panose="02030600000101010101" pitchFamily="18" charset="-127"/>
                <a:ea typeface="Batang" panose="02030600000101010101" pitchFamily="18" charset="-127"/>
              </a:rPr>
              <a:t>Off-campus bars or restaurants</a:t>
            </a:r>
          </a:p>
          <a:p>
            <a:endParaRPr lang="en-US" sz="1600">
              <a:latin typeface="Batang" panose="02030600000101010101" pitchFamily="18" charset="-127"/>
              <a:ea typeface="Batang" panose="02030600000101010101" pitchFamily="18" charset="-127"/>
            </a:endParaRPr>
          </a:p>
          <a:p>
            <a:r>
              <a:rPr lang="en-US" sz="1600">
                <a:latin typeface="Batang" panose="02030600000101010101" pitchFamily="18" charset="-127"/>
                <a:ea typeface="Batang" panose="02030600000101010101" pitchFamily="18" charset="-127"/>
              </a:rPr>
              <a:t>Off-campus parties</a:t>
            </a:r>
          </a:p>
          <a:p>
            <a:endParaRPr lang="en-US" sz="1600">
              <a:latin typeface="Batang" panose="02030600000101010101" pitchFamily="18" charset="-127"/>
              <a:ea typeface="Batang" panose="02030600000101010101" pitchFamily="18" charset="-127"/>
            </a:endParaRPr>
          </a:p>
          <a:p>
            <a:r>
              <a:rPr lang="en-US" sz="1600">
                <a:latin typeface="Batang" panose="02030600000101010101" pitchFamily="18" charset="-127"/>
                <a:ea typeface="Batang" panose="02030600000101010101" pitchFamily="18" charset="-127"/>
              </a:rPr>
              <a:t>Personal travel</a:t>
            </a:r>
          </a:p>
          <a:p>
            <a:endParaRPr lang="en-US" sz="1600">
              <a:latin typeface="Batang" panose="02030600000101010101" pitchFamily="18" charset="-127"/>
              <a:ea typeface="Batang" panose="02030600000101010101" pitchFamily="18" charset="-127"/>
            </a:endParaRPr>
          </a:p>
          <a:p>
            <a:endParaRPr lang="en-US" sz="1600">
              <a:latin typeface="Batang" panose="02030600000101010101" pitchFamily="18" charset="-127"/>
              <a:ea typeface="Batang" panose="02030600000101010101" pitchFamily="18" charset="-127"/>
            </a:endParaRPr>
          </a:p>
        </p:txBody>
      </p:sp>
      <p:sp>
        <p:nvSpPr>
          <p:cNvPr id="25" name="TextBox 24">
            <a:extLst>
              <a:ext uri="{FF2B5EF4-FFF2-40B4-BE49-F238E27FC236}">
                <a16:creationId xmlns:a16="http://schemas.microsoft.com/office/drawing/2014/main" id="{B5150A4C-EC66-49EC-8633-C34BBC38605D}"/>
              </a:ext>
            </a:extLst>
          </p:cNvPr>
          <p:cNvSpPr txBox="1"/>
          <p:nvPr/>
        </p:nvSpPr>
        <p:spPr>
          <a:xfrm rot="16200000">
            <a:off x="-584607" y="4441953"/>
            <a:ext cx="3539430" cy="307777"/>
          </a:xfrm>
          <a:prstGeom prst="rect">
            <a:avLst/>
          </a:prstGeom>
          <a:solidFill>
            <a:schemeClr val="accent2">
              <a:lumMod val="20000"/>
              <a:lumOff val="80000"/>
            </a:schemeClr>
          </a:solidFill>
        </p:spPr>
        <p:txBody>
          <a:bodyPr wrap="square" rtlCol="0">
            <a:spAutoFit/>
          </a:bodyPr>
          <a:lstStyle/>
          <a:p>
            <a:r>
              <a:rPr lang="en-US" sz="1400" b="1">
                <a:latin typeface="Batang" panose="02030600000101010101" pitchFamily="18" charset="-127"/>
                <a:ea typeface="Batang" panose="02030600000101010101" pitchFamily="18" charset="-127"/>
              </a:rPr>
              <a:t>Your education programs &amp; activities</a:t>
            </a:r>
          </a:p>
        </p:txBody>
      </p:sp>
    </p:spTree>
    <p:extLst>
      <p:ext uri="{BB962C8B-B14F-4D97-AF65-F5344CB8AC3E}">
        <p14:creationId xmlns:p14="http://schemas.microsoft.com/office/powerpoint/2010/main" val="3944805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C24E-F7AB-428C-A5BA-04B4709C0D8A}"/>
              </a:ext>
            </a:extLst>
          </p:cNvPr>
          <p:cNvSpPr>
            <a:spLocks noGrp="1"/>
          </p:cNvSpPr>
          <p:nvPr>
            <p:ph type="title"/>
          </p:nvPr>
        </p:nvSpPr>
        <p:spPr>
          <a:xfrm>
            <a:off x="166914" y="152400"/>
            <a:ext cx="8977086" cy="1469571"/>
          </a:xfrm>
          <a:solidFill>
            <a:schemeClr val="accent1">
              <a:lumMod val="50000"/>
            </a:schemeClr>
          </a:solidFill>
        </p:spPr>
        <p:txBody>
          <a:bodyPr/>
          <a:lstStyle/>
          <a:p>
            <a:pPr algn="ctr"/>
            <a:r>
              <a:rPr lang="en-US" sz="3400">
                <a:solidFill>
                  <a:srgbClr val="FF0000"/>
                </a:solidFill>
                <a:latin typeface="Batang" panose="02030600000101010101" pitchFamily="18" charset="-127"/>
                <a:ea typeface="Batang" panose="02030600000101010101" pitchFamily="18" charset="-127"/>
              </a:rPr>
              <a:t>Where</a:t>
            </a:r>
            <a:r>
              <a:rPr lang="en-US" sz="3400">
                <a:solidFill>
                  <a:schemeClr val="bg1"/>
                </a:solidFill>
                <a:latin typeface="Batang" panose="02030600000101010101" pitchFamily="18" charset="-127"/>
                <a:ea typeface="Batang" panose="02030600000101010101" pitchFamily="18" charset="-127"/>
              </a:rPr>
              <a:t> do e-interactions take place?</a:t>
            </a:r>
            <a:br>
              <a:rPr lang="en-US" sz="3400">
                <a:solidFill>
                  <a:schemeClr val="bg1"/>
                </a:solidFill>
                <a:latin typeface="Batang" panose="02030600000101010101" pitchFamily="18" charset="-127"/>
                <a:ea typeface="Batang" panose="02030600000101010101" pitchFamily="18" charset="-127"/>
              </a:rPr>
            </a:br>
            <a:endParaRPr lang="en-US" sz="3400">
              <a:solidFill>
                <a:schemeClr val="bg1"/>
              </a:solidFill>
              <a:latin typeface="Batang" panose="02030600000101010101" pitchFamily="18" charset="-127"/>
              <a:ea typeface="Batang" panose="02030600000101010101" pitchFamily="18" charset="-127"/>
            </a:endParaRPr>
          </a:p>
        </p:txBody>
      </p:sp>
      <p:sp>
        <p:nvSpPr>
          <p:cNvPr id="3" name="Content Placeholder 2">
            <a:extLst>
              <a:ext uri="{FF2B5EF4-FFF2-40B4-BE49-F238E27FC236}">
                <a16:creationId xmlns:a16="http://schemas.microsoft.com/office/drawing/2014/main" id="{EC192ACA-7B47-4871-93D9-29CE746E5892}"/>
              </a:ext>
            </a:extLst>
          </p:cNvPr>
          <p:cNvSpPr>
            <a:spLocks noGrp="1"/>
          </p:cNvSpPr>
          <p:nvPr>
            <p:ph idx="1"/>
          </p:nvPr>
        </p:nvSpPr>
        <p:spPr>
          <a:xfrm>
            <a:off x="4703436" y="1295400"/>
            <a:ext cx="4168421" cy="4876800"/>
          </a:xfrm>
        </p:spPr>
        <p:txBody>
          <a:bodyPr/>
          <a:lstStyle/>
          <a:p>
            <a:endParaRPr lang="en-US">
              <a:solidFill>
                <a:srgbClr val="FA86D1"/>
              </a:solidFill>
              <a:latin typeface="Batang" panose="02030600000101010101" pitchFamily="18" charset="-127"/>
              <a:ea typeface="Batang" panose="02030600000101010101" pitchFamily="18" charset="-127"/>
            </a:endParaRPr>
          </a:p>
          <a:p>
            <a:r>
              <a:rPr lang="en-US">
                <a:solidFill>
                  <a:srgbClr val="FA86D1"/>
                </a:solidFill>
                <a:latin typeface="Batang" panose="02030600000101010101" pitchFamily="18" charset="-127"/>
                <a:ea typeface="Batang" panose="02030600000101010101" pitchFamily="18" charset="-127"/>
              </a:rPr>
              <a:t>Physical Location of Parties</a:t>
            </a:r>
          </a:p>
          <a:p>
            <a:pPr marL="0" indent="0">
              <a:buNone/>
            </a:pPr>
            <a:endParaRPr lang="en-US">
              <a:latin typeface="Batang" panose="02030600000101010101" pitchFamily="18" charset="-127"/>
              <a:ea typeface="Batang" panose="02030600000101010101" pitchFamily="18" charset="-127"/>
            </a:endParaRPr>
          </a:p>
          <a:p>
            <a:r>
              <a:rPr lang="en-US">
                <a:solidFill>
                  <a:srgbClr val="0070C0"/>
                </a:solidFill>
                <a:latin typeface="Batang" panose="02030600000101010101" pitchFamily="18" charset="-127"/>
                <a:ea typeface="Batang" panose="02030600000101010101" pitchFamily="18" charset="-127"/>
              </a:rPr>
              <a:t>Hardware</a:t>
            </a:r>
            <a:r>
              <a:rPr lang="en-US">
                <a:latin typeface="Batang" panose="02030600000101010101" pitchFamily="18" charset="-127"/>
                <a:ea typeface="Batang" panose="02030600000101010101" pitchFamily="18" charset="-127"/>
              </a:rPr>
              <a:t> </a:t>
            </a:r>
          </a:p>
          <a:p>
            <a:endParaRPr lang="en-US">
              <a:latin typeface="Batang" panose="02030600000101010101" pitchFamily="18" charset="-127"/>
              <a:ea typeface="Batang" panose="02030600000101010101" pitchFamily="18" charset="-127"/>
            </a:endParaRPr>
          </a:p>
          <a:p>
            <a:r>
              <a:rPr lang="en-US">
                <a:solidFill>
                  <a:srgbClr val="92D050"/>
                </a:solidFill>
                <a:latin typeface="Batang" panose="02030600000101010101" pitchFamily="18" charset="-127"/>
                <a:ea typeface="Batang" panose="02030600000101010101" pitchFamily="18" charset="-127"/>
              </a:rPr>
              <a:t>Platform/Network</a:t>
            </a:r>
          </a:p>
          <a:p>
            <a:pPr marL="0" indent="0">
              <a:buNone/>
            </a:pPr>
            <a:endParaRPr lang="en-US">
              <a:latin typeface="Batang" panose="02030600000101010101" pitchFamily="18" charset="-127"/>
              <a:ea typeface="Batang" panose="02030600000101010101" pitchFamily="18" charset="-127"/>
            </a:endParaRPr>
          </a:p>
          <a:p>
            <a:r>
              <a:rPr lang="en-US">
                <a:solidFill>
                  <a:srgbClr val="00B0F0"/>
                </a:solidFill>
                <a:latin typeface="Batang" panose="02030600000101010101" pitchFamily="18" charset="-127"/>
                <a:ea typeface="Batang" panose="02030600000101010101" pitchFamily="18" charset="-127"/>
              </a:rPr>
              <a:t>Event/Activity</a:t>
            </a:r>
          </a:p>
          <a:p>
            <a:endParaRPr lang="en-US"/>
          </a:p>
          <a:p>
            <a:endParaRPr lang="en-US"/>
          </a:p>
        </p:txBody>
      </p:sp>
      <p:pic>
        <p:nvPicPr>
          <p:cNvPr id="1026" name="Picture 2" descr="Virtual communication isometric composition Vector Image">
            <a:extLst>
              <a:ext uri="{FF2B5EF4-FFF2-40B4-BE49-F238E27FC236}">
                <a16:creationId xmlns:a16="http://schemas.microsoft.com/office/drawing/2014/main" id="{67DB78A1-2C90-4036-853C-FB78675461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397" y="1621972"/>
            <a:ext cx="4394603" cy="48521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3FEA8A-763D-4F53-9EF7-B4C5DD3BC6DA}"/>
              </a:ext>
            </a:extLst>
          </p:cNvPr>
          <p:cNvSpPr/>
          <p:nvPr/>
        </p:nvSpPr>
        <p:spPr>
          <a:xfrm>
            <a:off x="20966" y="5984227"/>
            <a:ext cx="4682470" cy="489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02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anim calcmode="lin" valueType="num">
                                      <p:cBhvr>
                                        <p:cTn id="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D72248B-EFEE-4AE4-BDCB-1284F46E6EB2}"/>
              </a:ext>
            </a:extLst>
          </p:cNvPr>
          <p:cNvSpPr>
            <a:spLocks noGrp="1"/>
          </p:cNvSpPr>
          <p:nvPr>
            <p:ph idx="1"/>
          </p:nvPr>
        </p:nvSpPr>
        <p:spPr>
          <a:xfrm>
            <a:off x="0" y="1349940"/>
            <a:ext cx="9058940" cy="4961650"/>
          </a:xfrm>
        </p:spPr>
        <p:txBody>
          <a:bodyPr/>
          <a:lstStyle/>
          <a:p>
            <a:pPr marL="571500" indent="-571500">
              <a:buAutoNum type="romanUcPeriod"/>
            </a:pPr>
            <a:r>
              <a:rPr lang="en-US">
                <a:latin typeface="Batang" panose="02030600000101010101" pitchFamily="18" charset="-127"/>
                <a:ea typeface="Batang" panose="02030600000101010101" pitchFamily="18" charset="-127"/>
              </a:rPr>
              <a:t>   Where we are:  Context and Framework</a:t>
            </a:r>
          </a:p>
          <a:p>
            <a:pPr marL="0" indent="0">
              <a:buNone/>
            </a:pPr>
            <a:endParaRPr lang="en-US" sz="800">
              <a:latin typeface="Batang" panose="02030600000101010101" pitchFamily="18" charset="-127"/>
              <a:ea typeface="Batang" panose="02030600000101010101" pitchFamily="18" charset="-127"/>
            </a:endParaRPr>
          </a:p>
          <a:p>
            <a:pPr marL="0" indent="0">
              <a:buNone/>
            </a:pPr>
            <a:endParaRPr lang="en-US" sz="800">
              <a:latin typeface="Batang" panose="02030600000101010101" pitchFamily="18" charset="-127"/>
              <a:ea typeface="Batang" panose="02030600000101010101" pitchFamily="18" charset="-127"/>
            </a:endParaRPr>
          </a:p>
          <a:p>
            <a:pPr marL="514350" indent="-514350">
              <a:buAutoNum type="romanUcPeriod" startAt="2"/>
            </a:pPr>
            <a:r>
              <a:rPr lang="en-US">
                <a:latin typeface="Batang" panose="02030600000101010101" pitchFamily="18" charset="-127"/>
                <a:ea typeface="Batang" panose="02030600000101010101" pitchFamily="18" charset="-127"/>
              </a:rPr>
              <a:t>    A Shrinking Scope:  What’s In and What’s Out</a:t>
            </a:r>
          </a:p>
          <a:p>
            <a:pPr marL="0" indent="0">
              <a:buNone/>
            </a:pPr>
            <a:endParaRPr lang="en-US" sz="800">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	</a:t>
            </a:r>
            <a:r>
              <a:rPr lang="en-US">
                <a:solidFill>
                  <a:srgbClr val="C00000"/>
                </a:solidFill>
                <a:latin typeface="Batang" panose="02030600000101010101" pitchFamily="18" charset="-127"/>
                <a:ea typeface="Batang" panose="02030600000101010101" pitchFamily="18" charset="-127"/>
              </a:rPr>
              <a:t>- Break - </a:t>
            </a:r>
          </a:p>
          <a:p>
            <a:pPr marL="0" indent="0">
              <a:buNone/>
            </a:pPr>
            <a:endParaRPr lang="en-US" sz="800">
              <a:latin typeface="Batang" panose="02030600000101010101" pitchFamily="18" charset="-127"/>
              <a:ea typeface="Batang" panose="02030600000101010101" pitchFamily="18" charset="-127"/>
            </a:endParaRPr>
          </a:p>
          <a:p>
            <a:pPr marL="514350" indent="-514350">
              <a:buAutoNum type="romanUcPeriod" startAt="2"/>
            </a:pPr>
            <a:endParaRPr lang="en-US" sz="800">
              <a:latin typeface="Batang" panose="02030600000101010101" pitchFamily="18" charset="-127"/>
              <a:ea typeface="Batang" panose="02030600000101010101" pitchFamily="18" charset="-127"/>
            </a:endParaRPr>
          </a:p>
          <a:p>
            <a:pPr marL="914400" indent="-914400">
              <a:buAutoNum type="romanUcPeriod" startAt="3"/>
            </a:pPr>
            <a:r>
              <a:rPr lang="en-US">
                <a:latin typeface="Batang" panose="02030600000101010101" pitchFamily="18" charset="-127"/>
                <a:ea typeface="Batang" panose="02030600000101010101" pitchFamily="18" charset="-127"/>
              </a:rPr>
              <a:t>Top Ten Things to Know about Investigations under the New Rule</a:t>
            </a:r>
          </a:p>
          <a:p>
            <a:pPr marL="0" indent="0">
              <a:buNone/>
            </a:pPr>
            <a:endParaRPr lang="en-US" sz="800">
              <a:latin typeface="Batang" panose="02030600000101010101" pitchFamily="18" charset="-127"/>
              <a:ea typeface="Batang" panose="02030600000101010101" pitchFamily="18" charset="-127"/>
            </a:endParaRPr>
          </a:p>
          <a:p>
            <a:pPr marL="0" indent="0">
              <a:buNone/>
            </a:pPr>
            <a:r>
              <a:rPr lang="en-US">
                <a:solidFill>
                  <a:srgbClr val="C00000"/>
                </a:solidFill>
                <a:latin typeface="Batang" panose="02030600000101010101" pitchFamily="18" charset="-127"/>
                <a:ea typeface="Batang" panose="02030600000101010101" pitchFamily="18" charset="-127"/>
              </a:rPr>
              <a:t>	- Break - </a:t>
            </a:r>
          </a:p>
          <a:p>
            <a:pPr marL="0" indent="0">
              <a:buNone/>
            </a:pPr>
            <a:r>
              <a:rPr lang="en-US" sz="800">
                <a:latin typeface="Batang" panose="02030600000101010101" pitchFamily="18" charset="-127"/>
                <a:ea typeface="Batang" panose="02030600000101010101" pitchFamily="18" charset="-127"/>
              </a:rPr>
              <a:t>	</a:t>
            </a:r>
          </a:p>
          <a:p>
            <a:pPr marL="0" indent="0">
              <a:buNone/>
            </a:pPr>
            <a:endParaRPr lang="en-US" sz="800">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IV.	Investigation Nuts &amp; Bolts</a:t>
            </a:r>
          </a:p>
          <a:p>
            <a:pPr marL="514350" indent="-514350">
              <a:buAutoNum type="romanUcPeriod" startAt="2"/>
            </a:pPr>
            <a:endParaRPr lang="en-US" sz="800">
              <a:latin typeface="Batang" panose="02030600000101010101" pitchFamily="18" charset="-127"/>
              <a:ea typeface="Batang" panose="02030600000101010101" pitchFamily="18" charset="-127"/>
            </a:endParaRPr>
          </a:p>
          <a:p>
            <a:pPr marL="0" indent="0">
              <a:buNone/>
            </a:pPr>
            <a:endParaRPr lang="en-US"/>
          </a:p>
          <a:p>
            <a:pPr marL="514350" indent="-514350">
              <a:buAutoNum type="romanUcPeriod" startAt="2"/>
            </a:pPr>
            <a:endParaRPr lang="en-US" sz="2400"/>
          </a:p>
          <a:p>
            <a:pPr marL="0" indent="0">
              <a:buNone/>
            </a:pPr>
            <a:endParaRPr lang="en-US"/>
          </a:p>
        </p:txBody>
      </p:sp>
      <p:sp>
        <p:nvSpPr>
          <p:cNvPr id="8" name="Title 7">
            <a:extLst>
              <a:ext uri="{FF2B5EF4-FFF2-40B4-BE49-F238E27FC236}">
                <a16:creationId xmlns:a16="http://schemas.microsoft.com/office/drawing/2014/main" id="{B00A8AA4-2BD6-42B1-A7AD-039D23D22A58}"/>
              </a:ext>
            </a:extLst>
          </p:cNvPr>
          <p:cNvSpPr>
            <a:spLocks noGrp="1"/>
          </p:cNvSpPr>
          <p:nvPr>
            <p:ph type="title"/>
          </p:nvPr>
        </p:nvSpPr>
        <p:spPr>
          <a:xfrm>
            <a:off x="457200" y="170651"/>
            <a:ext cx="8229600" cy="944563"/>
          </a:xfrm>
        </p:spPr>
        <p:txBody>
          <a:bodyPr/>
          <a:lstStyle/>
          <a:p>
            <a:pPr algn="ctr"/>
            <a:r>
              <a:rPr lang="en-US" sz="4400">
                <a:latin typeface="Batang" panose="02030600000101010101" pitchFamily="18" charset="-127"/>
                <a:ea typeface="Batang" panose="02030600000101010101" pitchFamily="18" charset="-127"/>
              </a:rPr>
              <a:t>Session Agenda</a:t>
            </a:r>
          </a:p>
        </p:txBody>
      </p:sp>
    </p:spTree>
    <p:extLst>
      <p:ext uri="{BB962C8B-B14F-4D97-AF65-F5344CB8AC3E}">
        <p14:creationId xmlns:p14="http://schemas.microsoft.com/office/powerpoint/2010/main" val="1157514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0F600-CC5C-41CD-965C-CCC858A1EB2C}"/>
              </a:ext>
            </a:extLst>
          </p:cNvPr>
          <p:cNvSpPr>
            <a:spLocks noGrp="1"/>
          </p:cNvSpPr>
          <p:nvPr>
            <p:ph type="body" sz="quarter" idx="11"/>
          </p:nvPr>
        </p:nvSpPr>
        <p:spPr>
          <a:xfrm>
            <a:off x="747939" y="424996"/>
            <a:ext cx="8254547" cy="522061"/>
          </a:xfrm>
        </p:spPr>
        <p:txBody>
          <a:bodyPr/>
          <a:lstStyle/>
          <a:p>
            <a:pPr algn="ctr"/>
            <a:r>
              <a:rPr lang="en-US">
                <a:latin typeface="Batang" panose="02030600000101010101" pitchFamily="18" charset="-127"/>
                <a:ea typeface="Batang" panose="02030600000101010101" pitchFamily="18" charset="-127"/>
              </a:rPr>
              <a:t>E-Interactions pop    </a:t>
            </a:r>
            <a:r>
              <a:rPr lang="en-US"/>
              <a:t>quiz</a:t>
            </a:r>
          </a:p>
        </p:txBody>
      </p:sp>
      <p:sp>
        <p:nvSpPr>
          <p:cNvPr id="3" name="Text Placeholder 2">
            <a:extLst>
              <a:ext uri="{FF2B5EF4-FFF2-40B4-BE49-F238E27FC236}">
                <a16:creationId xmlns:a16="http://schemas.microsoft.com/office/drawing/2014/main" id="{1860C579-80EB-4D72-BD0A-27DBC3C29589}"/>
              </a:ext>
            </a:extLst>
          </p:cNvPr>
          <p:cNvSpPr>
            <a:spLocks noGrp="1"/>
          </p:cNvSpPr>
          <p:nvPr>
            <p:ph type="body" sz="quarter" idx="12"/>
          </p:nvPr>
        </p:nvSpPr>
        <p:spPr>
          <a:xfrm>
            <a:off x="228600" y="1034143"/>
            <a:ext cx="8773886" cy="5398861"/>
          </a:xfrm>
        </p:spPr>
        <p:txBody>
          <a:bodyPr/>
          <a:lstStyle/>
          <a:p>
            <a:r>
              <a:rPr lang="en-US" sz="2400">
                <a:latin typeface="Batang" panose="02030600000101010101" pitchFamily="18" charset="-127"/>
                <a:ea typeface="Batang" panose="02030600000101010101" pitchFamily="18" charset="-127"/>
              </a:rPr>
              <a:t>Working from home on a school-issued laptop, a professor sends pornography to colleague</a:t>
            </a:r>
          </a:p>
          <a:p>
            <a:pPr marL="0" indent="0">
              <a:buNone/>
            </a:pPr>
            <a:endParaRPr lang="en-US">
              <a:solidFill>
                <a:srgbClr val="FF0000"/>
              </a:solidFill>
              <a:latin typeface="Batang" panose="02030600000101010101" pitchFamily="18" charset="-127"/>
              <a:ea typeface="Batang" panose="02030600000101010101" pitchFamily="18" charset="-127"/>
            </a:endParaRP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Students are listening to a Zoom lecture from home on personal devices.   One sends another a harassing note in the private chat.</a:t>
            </a:r>
          </a:p>
          <a:p>
            <a:endParaRPr lang="en-US">
              <a:solidFill>
                <a:srgbClr val="FF0000"/>
              </a:solidFill>
              <a:latin typeface="Batang" panose="02030600000101010101" pitchFamily="18" charset="-127"/>
              <a:ea typeface="Batang" panose="02030600000101010101" pitchFamily="18" charset="-127"/>
            </a:endParaRP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A student uses an iPhone to send nude photos of their ex to three friends.   One of the friends is on campus.    </a:t>
            </a:r>
          </a:p>
          <a:p>
            <a:endParaRPr lang="en-US">
              <a:latin typeface="Batang" panose="02030600000101010101" pitchFamily="18" charset="-127"/>
              <a:ea typeface="Batang" panose="02030600000101010101" pitchFamily="18" charset="-127"/>
            </a:endParaRPr>
          </a:p>
          <a:p>
            <a:pPr marL="0" indent="0">
              <a:buNone/>
            </a:pPr>
            <a:endParaRPr lang="en-US">
              <a:solidFill>
                <a:srgbClr val="FF0000"/>
              </a:solidFill>
              <a:latin typeface="Batang" panose="02030600000101010101" pitchFamily="18" charset="-127"/>
              <a:ea typeface="Batang" panose="02030600000101010101" pitchFamily="18" charset="-127"/>
            </a:endParaRPr>
          </a:p>
        </p:txBody>
      </p:sp>
      <p:sp>
        <p:nvSpPr>
          <p:cNvPr id="5" name="Slide Number Placeholder 4">
            <a:extLst>
              <a:ext uri="{FF2B5EF4-FFF2-40B4-BE49-F238E27FC236}">
                <a16:creationId xmlns:a16="http://schemas.microsoft.com/office/drawing/2014/main" id="{F19E7444-7A9A-4DE0-8BFE-A0395B0ECD26}"/>
              </a:ext>
            </a:extLst>
          </p:cNvPr>
          <p:cNvSpPr>
            <a:spLocks noGrp="1"/>
          </p:cNvSpPr>
          <p:nvPr>
            <p:ph type="sldNum" sz="quarter" idx="4"/>
          </p:nvPr>
        </p:nvSpPr>
        <p:spPr/>
        <p:txBody>
          <a:bodyPr/>
          <a:lstStyle/>
          <a:p>
            <a:pPr>
              <a:defRPr/>
            </a:pPr>
            <a:fld id="{B5F2AFE5-54E5-498A-B556-F539A95673B8}" type="slidenum">
              <a:rPr lang="en-US" smtClean="0"/>
              <a:pPr>
                <a:defRPr/>
              </a:pPr>
              <a:t>20</a:t>
            </a:fld>
            <a:endParaRPr lang="en-US"/>
          </a:p>
        </p:txBody>
      </p:sp>
      <p:sp>
        <p:nvSpPr>
          <p:cNvPr id="6" name="TextBox 5">
            <a:extLst>
              <a:ext uri="{FF2B5EF4-FFF2-40B4-BE49-F238E27FC236}">
                <a16:creationId xmlns:a16="http://schemas.microsoft.com/office/drawing/2014/main" id="{19CAB1CD-CE1B-4929-8D85-23EDF7BBA63D}"/>
              </a:ext>
            </a:extLst>
          </p:cNvPr>
          <p:cNvSpPr txBox="1"/>
          <p:nvPr/>
        </p:nvSpPr>
        <p:spPr>
          <a:xfrm>
            <a:off x="655634" y="1954797"/>
            <a:ext cx="7225619" cy="400110"/>
          </a:xfrm>
          <a:prstGeom prst="rect">
            <a:avLst/>
          </a:prstGeom>
          <a:noFill/>
          <a:ln>
            <a:solidFill>
              <a:schemeClr val="tx1">
                <a:lumMod val="50000"/>
                <a:lumOff val="50000"/>
              </a:schemeClr>
            </a:solidFill>
          </a:ln>
        </p:spPr>
        <p:txBody>
          <a:bodyPr wrap="square" rtlCol="0">
            <a:spAutoFit/>
          </a:bodyPr>
          <a:lstStyle/>
          <a:p>
            <a:r>
              <a:rPr lang="en-US" sz="2000">
                <a:solidFill>
                  <a:srgbClr val="0070C0"/>
                </a:solidFill>
                <a:latin typeface="Batang" panose="02030600000101010101" pitchFamily="18" charset="-127"/>
                <a:ea typeface="Batang" panose="02030600000101010101" pitchFamily="18" charset="-127"/>
              </a:rPr>
              <a:t>*  Hardware     </a:t>
            </a:r>
            <a:r>
              <a:rPr lang="en-US" sz="2000">
                <a:solidFill>
                  <a:srgbClr val="92D050"/>
                </a:solidFill>
                <a:latin typeface="Batang" panose="02030600000101010101" pitchFamily="18" charset="-127"/>
                <a:ea typeface="Batang" panose="02030600000101010101" pitchFamily="18" charset="-127"/>
              </a:rPr>
              <a:t>* </a:t>
            </a:r>
            <a:r>
              <a:rPr lang="en-US" sz="2000">
                <a:solidFill>
                  <a:srgbClr val="0070C0"/>
                </a:solidFill>
                <a:latin typeface="Batang" panose="02030600000101010101" pitchFamily="18" charset="-127"/>
                <a:ea typeface="Batang" panose="02030600000101010101" pitchFamily="18" charset="-127"/>
              </a:rPr>
              <a:t> </a:t>
            </a:r>
            <a:r>
              <a:rPr lang="en-US" sz="2000">
                <a:solidFill>
                  <a:srgbClr val="92D050"/>
                </a:solidFill>
                <a:latin typeface="Batang" panose="02030600000101010101" pitchFamily="18" charset="-127"/>
                <a:ea typeface="Batang" panose="02030600000101010101" pitchFamily="18" charset="-127"/>
              </a:rPr>
              <a:t>Platform/Network</a:t>
            </a:r>
          </a:p>
        </p:txBody>
      </p:sp>
      <p:sp>
        <p:nvSpPr>
          <p:cNvPr id="10" name="TextBox 9">
            <a:extLst>
              <a:ext uri="{FF2B5EF4-FFF2-40B4-BE49-F238E27FC236}">
                <a16:creationId xmlns:a16="http://schemas.microsoft.com/office/drawing/2014/main" id="{F81D6227-858C-4824-8056-CE8C53833908}"/>
              </a:ext>
            </a:extLst>
          </p:cNvPr>
          <p:cNvSpPr txBox="1"/>
          <p:nvPr/>
        </p:nvSpPr>
        <p:spPr>
          <a:xfrm>
            <a:off x="655634" y="4046364"/>
            <a:ext cx="7225619" cy="400110"/>
          </a:xfrm>
          <a:prstGeom prst="rect">
            <a:avLst/>
          </a:prstGeom>
          <a:noFill/>
          <a:ln>
            <a:solidFill>
              <a:schemeClr val="tx1">
                <a:lumMod val="50000"/>
                <a:lumOff val="50000"/>
              </a:schemeClr>
            </a:solidFill>
          </a:ln>
        </p:spPr>
        <p:txBody>
          <a:bodyPr wrap="square" rtlCol="0">
            <a:spAutoFit/>
          </a:bodyPr>
          <a:lstStyle/>
          <a:p>
            <a:r>
              <a:rPr lang="en-US" sz="2000">
                <a:solidFill>
                  <a:srgbClr val="92D050"/>
                </a:solidFill>
                <a:latin typeface="Batang" panose="02030600000101010101" pitchFamily="18" charset="-127"/>
                <a:ea typeface="Batang" panose="02030600000101010101" pitchFamily="18" charset="-127"/>
              </a:rPr>
              <a:t>* </a:t>
            </a:r>
            <a:r>
              <a:rPr lang="en-US" sz="2000">
                <a:solidFill>
                  <a:srgbClr val="0070C0"/>
                </a:solidFill>
                <a:latin typeface="Batang" panose="02030600000101010101" pitchFamily="18" charset="-127"/>
                <a:ea typeface="Batang" panose="02030600000101010101" pitchFamily="18" charset="-127"/>
              </a:rPr>
              <a:t> </a:t>
            </a:r>
            <a:r>
              <a:rPr lang="en-US" sz="2000">
                <a:solidFill>
                  <a:srgbClr val="92D050"/>
                </a:solidFill>
                <a:latin typeface="Batang" panose="02030600000101010101" pitchFamily="18" charset="-127"/>
                <a:ea typeface="Batang" panose="02030600000101010101" pitchFamily="18" charset="-127"/>
              </a:rPr>
              <a:t>Platform/Network    </a:t>
            </a:r>
            <a:r>
              <a:rPr lang="en-US" sz="2000">
                <a:solidFill>
                  <a:srgbClr val="00B0F0"/>
                </a:solidFill>
                <a:latin typeface="Batang" panose="02030600000101010101" pitchFamily="18" charset="-127"/>
                <a:ea typeface="Batang" panose="02030600000101010101" pitchFamily="18" charset="-127"/>
              </a:rPr>
              <a:t>*  Event/Activity</a:t>
            </a:r>
            <a:endParaRPr lang="en-US" sz="2000">
              <a:solidFill>
                <a:srgbClr val="92D050"/>
              </a:solidFill>
              <a:latin typeface="Batang" panose="02030600000101010101" pitchFamily="18" charset="-127"/>
              <a:ea typeface="Batang" panose="02030600000101010101" pitchFamily="18" charset="-127"/>
            </a:endParaRPr>
          </a:p>
        </p:txBody>
      </p:sp>
      <p:sp>
        <p:nvSpPr>
          <p:cNvPr id="11" name="TextBox 10">
            <a:extLst>
              <a:ext uri="{FF2B5EF4-FFF2-40B4-BE49-F238E27FC236}">
                <a16:creationId xmlns:a16="http://schemas.microsoft.com/office/drawing/2014/main" id="{2BCF5709-F656-4ADE-8D21-B92002DD4E88}"/>
              </a:ext>
            </a:extLst>
          </p:cNvPr>
          <p:cNvSpPr txBox="1"/>
          <p:nvPr/>
        </p:nvSpPr>
        <p:spPr>
          <a:xfrm>
            <a:off x="655635" y="5862775"/>
            <a:ext cx="7225619" cy="400110"/>
          </a:xfrm>
          <a:prstGeom prst="rect">
            <a:avLst/>
          </a:prstGeom>
          <a:noFill/>
          <a:ln>
            <a:solidFill>
              <a:schemeClr val="tx1">
                <a:lumMod val="50000"/>
                <a:lumOff val="50000"/>
              </a:schemeClr>
            </a:solidFill>
          </a:ln>
        </p:spPr>
        <p:txBody>
          <a:bodyPr wrap="square" rtlCol="0">
            <a:spAutoFit/>
          </a:bodyPr>
          <a:lstStyle/>
          <a:p>
            <a:r>
              <a:rPr lang="en-US" sz="2000">
                <a:solidFill>
                  <a:srgbClr val="FA86D1"/>
                </a:solidFill>
              </a:rPr>
              <a:t>*  </a:t>
            </a:r>
            <a:r>
              <a:rPr lang="en-US" sz="2000">
                <a:solidFill>
                  <a:srgbClr val="FA86D1"/>
                </a:solidFill>
                <a:latin typeface="Batang" panose="02030600000101010101" pitchFamily="18" charset="-127"/>
                <a:ea typeface="Batang" panose="02030600000101010101" pitchFamily="18" charset="-127"/>
              </a:rPr>
              <a:t>Physical location</a:t>
            </a:r>
          </a:p>
        </p:txBody>
      </p:sp>
    </p:spTree>
    <p:extLst>
      <p:ext uri="{BB962C8B-B14F-4D97-AF65-F5344CB8AC3E}">
        <p14:creationId xmlns:p14="http://schemas.microsoft.com/office/powerpoint/2010/main" val="449577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indefinite"/>
                            </p:stCondLst>
                          </p:cTn>
                        </p:par>
                        <p:par>
                          <p:cTn id="18" fill="hold" nodeType="after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indefinite"/>
                            </p:stCondLst>
                          </p:cTn>
                        </p:par>
                        <p:par>
                          <p:cTn id="31" fill="hold" nodeType="afterGroup">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nodeType="clickPar">
                      <p:stCondLst>
                        <p:cond delay="indefinite"/>
                      </p:stCondLst>
                      <p:childTnLst>
                        <p:par>
                          <p:cTn id="36" fill="hold" nodeType="withGroup">
                            <p:stCondLst>
                              <p:cond delay="indefinite"/>
                            </p:stCondLst>
                          </p:cTn>
                        </p:par>
                        <p:par>
                          <p:cTn id="37" fill="hold" nodeType="afterGroup">
                            <p:stCondLst>
                              <p:cond delay="0"/>
                            </p:stCondLst>
                            <p:childTnLst>
                              <p:par>
                                <p:cTn id="38" presetID="10" presetClass="entr" presetSubtype="0" fill="hold" grpId="2"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1" animBg="1"/>
      <p:bldP spid="11"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C24E-F7AB-428C-A5BA-04B4709C0D8A}"/>
              </a:ext>
            </a:extLst>
          </p:cNvPr>
          <p:cNvSpPr>
            <a:spLocks noGrp="1"/>
          </p:cNvSpPr>
          <p:nvPr>
            <p:ph type="title"/>
          </p:nvPr>
        </p:nvSpPr>
        <p:spPr>
          <a:xfrm>
            <a:off x="166914" y="76200"/>
            <a:ext cx="8890000" cy="1110343"/>
          </a:xfrm>
          <a:solidFill>
            <a:schemeClr val="accent1">
              <a:lumMod val="50000"/>
            </a:schemeClr>
          </a:solidFill>
        </p:spPr>
        <p:txBody>
          <a:bodyPr/>
          <a:lstStyle/>
          <a:p>
            <a:pPr algn="ctr"/>
            <a:r>
              <a:rPr lang="en-US" sz="3400">
                <a:solidFill>
                  <a:schemeClr val="bg1"/>
                </a:solidFill>
                <a:latin typeface="Batang" panose="02030600000101010101" pitchFamily="18" charset="-127"/>
                <a:ea typeface="Batang" panose="02030600000101010101" pitchFamily="18" charset="-127"/>
              </a:rPr>
              <a:t>Did this e-interaction take place in our education program or activity?</a:t>
            </a:r>
          </a:p>
        </p:txBody>
      </p:sp>
      <p:sp>
        <p:nvSpPr>
          <p:cNvPr id="5" name="Rectangle 4">
            <a:extLst>
              <a:ext uri="{FF2B5EF4-FFF2-40B4-BE49-F238E27FC236}">
                <a16:creationId xmlns:a16="http://schemas.microsoft.com/office/drawing/2014/main" id="{213FEA8A-763D-4F53-9EF7-B4C5DD3BC6DA}"/>
              </a:ext>
            </a:extLst>
          </p:cNvPr>
          <p:cNvSpPr/>
          <p:nvPr/>
        </p:nvSpPr>
        <p:spPr>
          <a:xfrm>
            <a:off x="166914" y="5791200"/>
            <a:ext cx="4536522" cy="489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192ACA-7B47-4871-93D9-29CE746E5892}"/>
              </a:ext>
            </a:extLst>
          </p:cNvPr>
          <p:cNvSpPr>
            <a:spLocks noGrp="1"/>
          </p:cNvSpPr>
          <p:nvPr>
            <p:ph idx="1"/>
          </p:nvPr>
        </p:nvSpPr>
        <p:spPr>
          <a:xfrm>
            <a:off x="1905000" y="1295400"/>
            <a:ext cx="7151914" cy="5232753"/>
          </a:xfrm>
        </p:spPr>
        <p:txBody>
          <a:bodyPr/>
          <a:lstStyle/>
          <a:p>
            <a:pPr marL="0" indent="0">
              <a:buNone/>
            </a:pPr>
            <a:r>
              <a:rPr lang="en-US" sz="2400">
                <a:solidFill>
                  <a:schemeClr val="tx1"/>
                </a:solidFill>
                <a:latin typeface="Batang" panose="02030600000101010101" pitchFamily="18" charset="-127"/>
                <a:ea typeface="Batang" panose="02030600000101010101" pitchFamily="18" charset="-127"/>
              </a:rPr>
              <a:t>One student keeps texting another explicit messages despite being asked to stop.</a:t>
            </a:r>
          </a:p>
          <a:p>
            <a:pPr marL="0" indent="0">
              <a:buNone/>
            </a:pPr>
            <a:endParaRPr lang="en-US" sz="800">
              <a:solidFill>
                <a:schemeClr val="tx1"/>
              </a:solidFill>
              <a:latin typeface="Batang" panose="02030600000101010101" pitchFamily="18" charset="-127"/>
              <a:ea typeface="Batang" panose="02030600000101010101" pitchFamily="18" charset="-127"/>
            </a:endParaRPr>
          </a:p>
          <a:p>
            <a:pPr marL="0" indent="0">
              <a:buNone/>
            </a:pPr>
            <a:r>
              <a:rPr lang="en-US" sz="2400">
                <a:solidFill>
                  <a:srgbClr val="FA86D1"/>
                </a:solidFill>
                <a:latin typeface="Batang" panose="02030600000101010101" pitchFamily="18" charset="-127"/>
                <a:ea typeface="Batang" panose="02030600000101010101" pitchFamily="18" charset="-127"/>
              </a:rPr>
              <a:t>Physical Location of Parties?</a:t>
            </a:r>
          </a:p>
          <a:p>
            <a:pPr marL="0" indent="0">
              <a:buNone/>
            </a:pPr>
            <a:r>
              <a:rPr lang="en-US" sz="2400">
                <a:solidFill>
                  <a:schemeClr val="tx1"/>
                </a:solidFill>
                <a:latin typeface="Batang" panose="02030600000101010101" pitchFamily="18" charset="-127"/>
                <a:ea typeface="Batang" panose="02030600000101010101" pitchFamily="18" charset="-127"/>
              </a:rPr>
              <a:t>Both off campus</a:t>
            </a:r>
          </a:p>
          <a:p>
            <a:pPr marL="0" indent="0">
              <a:buNone/>
            </a:pPr>
            <a:endParaRPr lang="en-US" sz="800">
              <a:latin typeface="Batang" panose="02030600000101010101" pitchFamily="18" charset="-127"/>
              <a:ea typeface="Batang" panose="02030600000101010101" pitchFamily="18" charset="-127"/>
            </a:endParaRPr>
          </a:p>
          <a:p>
            <a:pPr marL="0" indent="0">
              <a:buNone/>
            </a:pPr>
            <a:r>
              <a:rPr lang="en-US" sz="2400">
                <a:solidFill>
                  <a:srgbClr val="0070C0"/>
                </a:solidFill>
                <a:latin typeface="Batang" panose="02030600000101010101" pitchFamily="18" charset="-127"/>
                <a:ea typeface="Batang" panose="02030600000101010101" pitchFamily="18" charset="-127"/>
              </a:rPr>
              <a:t>Hardware?</a:t>
            </a:r>
            <a:r>
              <a:rPr lang="en-US" sz="2400">
                <a:latin typeface="Batang" panose="02030600000101010101" pitchFamily="18" charset="-127"/>
                <a:ea typeface="Batang" panose="02030600000101010101" pitchFamily="18" charset="-127"/>
              </a:rPr>
              <a:t> </a:t>
            </a:r>
          </a:p>
          <a:p>
            <a:pPr marL="0" indent="0">
              <a:buNone/>
            </a:pPr>
            <a:r>
              <a:rPr lang="en-US" sz="2400">
                <a:solidFill>
                  <a:schemeClr val="tx1"/>
                </a:solidFill>
                <a:latin typeface="Batang" panose="02030600000101010101" pitchFamily="18" charset="-127"/>
                <a:ea typeface="Batang" panose="02030600000101010101" pitchFamily="18" charset="-127"/>
              </a:rPr>
              <a:t>Both using personal cell phones</a:t>
            </a:r>
          </a:p>
          <a:p>
            <a:pPr marL="0" indent="0">
              <a:buNone/>
            </a:pPr>
            <a:endParaRPr lang="en-US" sz="800">
              <a:latin typeface="Batang" panose="02030600000101010101" pitchFamily="18" charset="-127"/>
              <a:ea typeface="Batang" panose="02030600000101010101" pitchFamily="18" charset="-127"/>
            </a:endParaRPr>
          </a:p>
          <a:p>
            <a:pPr marL="0" indent="0">
              <a:buNone/>
            </a:pPr>
            <a:r>
              <a:rPr lang="en-US" sz="2400">
                <a:solidFill>
                  <a:srgbClr val="92D050"/>
                </a:solidFill>
                <a:latin typeface="Batang" panose="02030600000101010101" pitchFamily="18" charset="-127"/>
                <a:ea typeface="Batang" panose="02030600000101010101" pitchFamily="18" charset="-127"/>
              </a:rPr>
              <a:t>Platform/Network?</a:t>
            </a:r>
          </a:p>
          <a:p>
            <a:pPr marL="0" indent="0">
              <a:buNone/>
            </a:pPr>
            <a:r>
              <a:rPr lang="en-US" sz="2400">
                <a:solidFill>
                  <a:schemeClr val="tx1"/>
                </a:solidFill>
                <a:latin typeface="Batang" panose="02030600000101010101" pitchFamily="18" charset="-127"/>
                <a:ea typeface="Batang" panose="02030600000101010101" pitchFamily="18" charset="-127"/>
              </a:rPr>
              <a:t>Both on cellular or home networks</a:t>
            </a:r>
          </a:p>
          <a:p>
            <a:pPr marL="0" indent="0">
              <a:buNone/>
            </a:pPr>
            <a:endParaRPr lang="en-US" sz="800">
              <a:solidFill>
                <a:schemeClr val="tx1"/>
              </a:solidFill>
              <a:latin typeface="Batang" panose="02030600000101010101" pitchFamily="18" charset="-127"/>
              <a:ea typeface="Batang" panose="02030600000101010101" pitchFamily="18" charset="-127"/>
            </a:endParaRPr>
          </a:p>
          <a:p>
            <a:pPr marL="0" indent="0">
              <a:buNone/>
            </a:pPr>
            <a:r>
              <a:rPr lang="en-US" sz="2400">
                <a:solidFill>
                  <a:srgbClr val="00B0F0"/>
                </a:solidFill>
                <a:latin typeface="Batang" panose="02030600000101010101" pitchFamily="18" charset="-127"/>
                <a:ea typeface="Batang" panose="02030600000101010101" pitchFamily="18" charset="-127"/>
              </a:rPr>
              <a:t>Event/Activity?</a:t>
            </a:r>
          </a:p>
          <a:p>
            <a:pPr marL="0" indent="0">
              <a:buNone/>
            </a:pPr>
            <a:r>
              <a:rPr lang="en-US" sz="2400">
                <a:solidFill>
                  <a:schemeClr val="tx1"/>
                </a:solidFill>
                <a:latin typeface="Batang" panose="02030600000101010101" pitchFamily="18" charset="-127"/>
                <a:ea typeface="Batang" panose="02030600000101010101" pitchFamily="18" charset="-127"/>
              </a:rPr>
              <a:t>Always happens late at night</a:t>
            </a:r>
          </a:p>
          <a:p>
            <a:endParaRPr lang="en-US"/>
          </a:p>
          <a:p>
            <a:endParaRPr lang="en-US"/>
          </a:p>
        </p:txBody>
      </p:sp>
    </p:spTree>
    <p:extLst>
      <p:ext uri="{BB962C8B-B14F-4D97-AF65-F5344CB8AC3E}">
        <p14:creationId xmlns:p14="http://schemas.microsoft.com/office/powerpoint/2010/main" val="1630393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childTnLst>
                          </p:cTn>
                        </p:par>
                      </p:childTnLst>
                    </p:cTn>
                  </p:par>
                  <p:par>
                    <p:cTn id="32" fill="hold" nodeType="clickPar">
                      <p:stCondLst>
                        <p:cond delay="indefinite"/>
                      </p:stCondLst>
                      <p:childTnLst>
                        <p:par>
                          <p:cTn id="33" fill="hold" nodeType="withGroup">
                            <p:stCondLst>
                              <p:cond delay="indefinite"/>
                            </p:stCondLst>
                          </p:cTn>
                        </p:par>
                        <p:par>
                          <p:cTn id="34" fill="hold" nodeType="after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indefinite"/>
                            </p:stCondLst>
                          </p:cTn>
                        </p:par>
                        <p:par>
                          <p:cTn id="40" fill="hold" nodeType="after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barn(inVertical)">
                                      <p:cBhvr>
                                        <p:cTn id="43" dur="500"/>
                                        <p:tgtEl>
                                          <p:spTgt spid="3">
                                            <p:txEl>
                                              <p:pRg st="11" end="11"/>
                                            </p:txEl>
                                          </p:spTgt>
                                        </p:tgtEl>
                                      </p:cBhvr>
                                    </p:animEffect>
                                  </p:childTnLst>
                                </p:cTn>
                              </p:par>
                            </p:childTnLst>
                          </p:cTn>
                        </p:par>
                      </p:childTnLst>
                    </p:cTn>
                  </p:par>
                  <p:par>
                    <p:cTn id="44" fill="hold" nodeType="clickPar">
                      <p:stCondLst>
                        <p:cond delay="indefinite"/>
                      </p:stCondLst>
                      <p:childTnLst>
                        <p:par>
                          <p:cTn id="45" fill="hold" nodeType="withGroup">
                            <p:stCondLst>
                              <p:cond delay="indefinite"/>
                            </p:stCondLst>
                          </p:cTn>
                        </p:par>
                        <p:par>
                          <p:cTn id="46" fill="hold" nodeType="after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E2D0F5-FDDF-4583-92FA-E4B8ED98333A}"/>
              </a:ext>
            </a:extLst>
          </p:cNvPr>
          <p:cNvSpPr>
            <a:spLocks noGrp="1"/>
          </p:cNvSpPr>
          <p:nvPr>
            <p:ph type="body" sz="quarter" idx="11"/>
          </p:nvPr>
        </p:nvSpPr>
        <p:spPr/>
        <p:txBody>
          <a:bodyPr/>
          <a:lstStyle/>
          <a:p>
            <a:pPr algn="ctr"/>
            <a:r>
              <a:rPr lang="en-US">
                <a:latin typeface="Batang" panose="02030600000101010101" pitchFamily="18" charset="-127"/>
                <a:ea typeface="Batang" panose="02030600000101010101" pitchFamily="18" charset="-127"/>
              </a:rPr>
              <a:t>Mandatory dismissal</a:t>
            </a:r>
          </a:p>
        </p:txBody>
      </p:sp>
      <p:sp>
        <p:nvSpPr>
          <p:cNvPr id="3" name="Text Placeholder 2">
            <a:extLst>
              <a:ext uri="{FF2B5EF4-FFF2-40B4-BE49-F238E27FC236}">
                <a16:creationId xmlns:a16="http://schemas.microsoft.com/office/drawing/2014/main" id="{FE48CA4A-543F-4783-899F-CF8D93177A0C}"/>
              </a:ext>
            </a:extLst>
          </p:cNvPr>
          <p:cNvSpPr>
            <a:spLocks noGrp="1"/>
          </p:cNvSpPr>
          <p:nvPr>
            <p:ph type="body" sz="quarter" idx="12"/>
          </p:nvPr>
        </p:nvSpPr>
        <p:spPr/>
        <p:txBody>
          <a:bodyPr/>
          <a:lstStyle/>
          <a:p>
            <a:pPr marL="0" indent="0" algn="just">
              <a:buNone/>
            </a:pPr>
            <a:r>
              <a:rPr lang="en-US">
                <a:latin typeface="Batang" panose="02030600000101010101" pitchFamily="18" charset="-127"/>
                <a:ea typeface="Batang" panose="02030600000101010101" pitchFamily="18" charset="-127"/>
              </a:rPr>
              <a:t>If the incident did not take place within the school’s program or activity, the incident is not Title IX Sexual Harassment    (TIXSH), and the school must dismiss the formal complaint as a Title IX matter.</a:t>
            </a:r>
          </a:p>
          <a:p>
            <a:pPr marL="0" indent="0" algn="ctr">
              <a:buNone/>
            </a:pPr>
            <a:endParaRPr lang="en-US">
              <a:latin typeface="Batang" panose="02030600000101010101" pitchFamily="18" charset="-127"/>
              <a:ea typeface="Batang" panose="02030600000101010101" pitchFamily="18" charset="-127"/>
            </a:endParaRPr>
          </a:p>
        </p:txBody>
      </p:sp>
      <p:pic>
        <p:nvPicPr>
          <p:cNvPr id="7" name="Picture Placeholder 6">
            <a:extLst>
              <a:ext uri="{FF2B5EF4-FFF2-40B4-BE49-F238E27FC236}">
                <a16:creationId xmlns:a16="http://schemas.microsoft.com/office/drawing/2014/main" id="{F129AACD-8A9F-4BCA-B96B-060FB97DD89D}"/>
              </a:ext>
            </a:extLst>
          </p:cNvPr>
          <p:cNvPicPr>
            <a:picLocks noGrp="1" noChangeAspect="1"/>
          </p:cNvPicPr>
          <p:nvPr>
            <p:ph type="pic" sz="quarter" idx="13"/>
          </p:nvPr>
        </p:nvPicPr>
        <p:blipFill>
          <a:blip>
            <a:extLst>
              <a:ext uri="{28A0092B-C50C-407E-A947-70E740481C1C}">
                <a14:useLocalDpi xmlns:a14="http://schemas.microsoft.com/office/drawing/2010/main" val="0"/>
              </a:ext>
            </a:extLst>
          </a:blip>
          <a:srcRect l="16530" r="16530"/>
          <a:stretch>
            <a:fillRect/>
          </a:stretch>
        </p:blipFill>
        <p:spPr/>
      </p:pic>
      <p:sp>
        <p:nvSpPr>
          <p:cNvPr id="5" name="Slide Number Placeholder 4">
            <a:extLst>
              <a:ext uri="{FF2B5EF4-FFF2-40B4-BE49-F238E27FC236}">
                <a16:creationId xmlns:a16="http://schemas.microsoft.com/office/drawing/2014/main" id="{31AB105C-27FC-4DFB-9913-B416DBE3D372}"/>
              </a:ext>
            </a:extLst>
          </p:cNvPr>
          <p:cNvSpPr>
            <a:spLocks noGrp="1"/>
          </p:cNvSpPr>
          <p:nvPr>
            <p:ph type="sldNum" sz="quarter" idx="4"/>
          </p:nvPr>
        </p:nvSpPr>
        <p:spPr/>
        <p:txBody>
          <a:bodyPr/>
          <a:lstStyle/>
          <a:p>
            <a:pPr>
              <a:defRPr/>
            </a:pPr>
            <a:fld id="{B5F2AFE5-54E5-498A-B556-F539A95673B8}" type="slidenum">
              <a:rPr lang="en-US" smtClean="0"/>
              <a:pPr>
                <a:defRPr/>
              </a:pPr>
              <a:t>22</a:t>
            </a:fld>
            <a:endParaRPr lang="en-US"/>
          </a:p>
        </p:txBody>
      </p:sp>
    </p:spTree>
    <p:extLst>
      <p:ext uri="{BB962C8B-B14F-4D97-AF65-F5344CB8AC3E}">
        <p14:creationId xmlns:p14="http://schemas.microsoft.com/office/powerpoint/2010/main" val="42138088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423C87-E2DE-48AF-9B5B-7AFD32A6EDF2}"/>
              </a:ext>
            </a:extLst>
          </p:cNvPr>
          <p:cNvSpPr>
            <a:spLocks noGrp="1"/>
          </p:cNvSpPr>
          <p:nvPr>
            <p:ph type="body" sz="quarter" idx="11"/>
          </p:nvPr>
        </p:nvSpPr>
        <p:spPr/>
        <p:txBody>
          <a:bodyPr/>
          <a:lstStyle/>
          <a:p>
            <a:pPr algn="ctr"/>
            <a:r>
              <a:rPr lang="en-US"/>
              <a:t>Dismissal analysis</a:t>
            </a:r>
          </a:p>
        </p:txBody>
      </p:sp>
      <p:sp>
        <p:nvSpPr>
          <p:cNvPr id="5" name="Slide Number Placeholder 4">
            <a:extLst>
              <a:ext uri="{FF2B5EF4-FFF2-40B4-BE49-F238E27FC236}">
                <a16:creationId xmlns:a16="http://schemas.microsoft.com/office/drawing/2014/main" id="{BB0753EF-1BDF-4BF9-80ED-01870F067B8B}"/>
              </a:ext>
            </a:extLst>
          </p:cNvPr>
          <p:cNvSpPr>
            <a:spLocks noGrp="1"/>
          </p:cNvSpPr>
          <p:nvPr>
            <p:ph type="sldNum" sz="quarter" idx="4"/>
          </p:nvPr>
        </p:nvSpPr>
        <p:spPr/>
        <p:txBody>
          <a:bodyPr/>
          <a:lstStyle/>
          <a:p>
            <a:pPr>
              <a:defRPr/>
            </a:pPr>
            <a:fld id="{B5F2AFE5-54E5-498A-B556-F539A95673B8}" type="slidenum">
              <a:rPr lang="en-US" smtClean="0"/>
              <a:pPr>
                <a:defRPr/>
              </a:pPr>
              <a:t>23</a:t>
            </a:fld>
            <a:endParaRPr lang="en-US"/>
          </a:p>
        </p:txBody>
      </p:sp>
      <p:graphicFrame>
        <p:nvGraphicFramePr>
          <p:cNvPr id="6" name="Diagram 5">
            <a:extLst>
              <a:ext uri="{FF2B5EF4-FFF2-40B4-BE49-F238E27FC236}">
                <a16:creationId xmlns:a16="http://schemas.microsoft.com/office/drawing/2014/main" id="{942A4A81-1006-4F86-AA71-1DA307F30670}"/>
              </a:ext>
            </a:extLst>
          </p:cNvPr>
          <p:cNvGraphicFramePr/>
          <p:nvPr>
            <p:extLst>
              <p:ext uri="{D42A27DB-BD31-4B8C-83A1-F6EECF244321}">
                <p14:modId xmlns:p14="http://schemas.microsoft.com/office/powerpoint/2010/main" val="219341845"/>
              </p:ext>
            </p:extLst>
          </p:nvPr>
        </p:nvGraphicFramePr>
        <p:xfrm>
          <a:off x="547071" y="268663"/>
          <a:ext cx="8164221" cy="4694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173522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46743" y="1985963"/>
            <a:ext cx="8650514" cy="4429351"/>
          </a:xfrm>
        </p:spPr>
        <p:txBody>
          <a:bodyPr/>
          <a:lstStyle/>
          <a:p>
            <a:pPr marL="0" indent="0">
              <a:buNone/>
            </a:pPr>
            <a:r>
              <a:rPr lang="en-US"/>
              <a:t>      </a:t>
            </a:r>
          </a:p>
        </p:txBody>
      </p:sp>
      <p:sp>
        <p:nvSpPr>
          <p:cNvPr id="5" name="Slide Number Placeholder 4"/>
          <p:cNvSpPr>
            <a:spLocks noGrp="1"/>
          </p:cNvSpPr>
          <p:nvPr>
            <p:ph type="sldNum" sz="quarter" idx="4"/>
          </p:nvPr>
        </p:nvSpPr>
        <p:spPr/>
        <p:txBody>
          <a:bodyPr/>
          <a:lstStyle/>
          <a:p>
            <a:pPr>
              <a:defRPr/>
            </a:pPr>
            <a:fld id="{B5F2AFE5-54E5-498A-B556-F539A95673B8}" type="slidenum">
              <a:rPr lang="en-US" smtClean="0"/>
              <a:pPr>
                <a:defRPr/>
              </a:pPr>
              <a:t>24</a:t>
            </a:fld>
            <a:endParaRPr lang="en-US"/>
          </a:p>
        </p:txBody>
      </p:sp>
      <p:sp>
        <p:nvSpPr>
          <p:cNvPr id="10" name="TextBox 9">
            <a:extLst>
              <a:ext uri="{FF2B5EF4-FFF2-40B4-BE49-F238E27FC236}">
                <a16:creationId xmlns:a16="http://schemas.microsoft.com/office/drawing/2014/main" id="{7233956E-3816-4AE2-B485-B31B9E5FC659}"/>
              </a:ext>
            </a:extLst>
          </p:cNvPr>
          <p:cNvSpPr txBox="1"/>
          <p:nvPr/>
        </p:nvSpPr>
        <p:spPr>
          <a:xfrm>
            <a:off x="1253901" y="1398285"/>
            <a:ext cx="7742484" cy="6309420"/>
          </a:xfrm>
          <a:prstGeom prst="rect">
            <a:avLst/>
          </a:prstGeom>
          <a:noFill/>
        </p:spPr>
        <p:txBody>
          <a:bodyPr wrap="square" rtlCol="0">
            <a:spAutoFit/>
          </a:bodyPr>
          <a:lstStyle/>
          <a:p>
            <a:r>
              <a:rPr lang="en-US" sz="2000">
                <a:latin typeface="Batang" panose="02030600000101010101" pitchFamily="18" charset="-127"/>
                <a:ea typeface="Batang" panose="02030600000101010101" pitchFamily="18" charset="-127"/>
              </a:rPr>
              <a:t>Sexual Assault</a:t>
            </a:r>
          </a:p>
          <a:p>
            <a:endParaRPr lang="en-US" sz="800">
              <a:latin typeface="Batang" panose="02030600000101010101" pitchFamily="18" charset="-127"/>
              <a:ea typeface="Batang" panose="02030600000101010101" pitchFamily="18" charset="-127"/>
            </a:endParaRPr>
          </a:p>
          <a:p>
            <a:r>
              <a:rPr lang="en-US" sz="2000">
                <a:latin typeface="Batang" panose="02030600000101010101" pitchFamily="18" charset="-127"/>
                <a:ea typeface="Batang" panose="02030600000101010101" pitchFamily="18" charset="-127"/>
              </a:rPr>
              <a:t>Dating and Domestic Violence</a:t>
            </a:r>
          </a:p>
          <a:p>
            <a:endParaRPr lang="en-US" sz="800">
              <a:latin typeface="Batang" panose="02030600000101010101" pitchFamily="18" charset="-127"/>
              <a:ea typeface="Batang" panose="02030600000101010101" pitchFamily="18" charset="-127"/>
            </a:endParaRPr>
          </a:p>
          <a:p>
            <a:r>
              <a:rPr lang="en-US" sz="2000">
                <a:latin typeface="Batang" panose="02030600000101010101" pitchFamily="18" charset="-127"/>
                <a:ea typeface="Batang" panose="02030600000101010101" pitchFamily="18" charset="-127"/>
              </a:rPr>
              <a:t>Stalking</a:t>
            </a:r>
          </a:p>
          <a:p>
            <a:endParaRPr lang="en-US" sz="2000">
              <a:latin typeface="Batang" panose="02030600000101010101" pitchFamily="18" charset="-127"/>
              <a:ea typeface="Batang" panose="02030600000101010101" pitchFamily="18" charset="-127"/>
            </a:endParaRPr>
          </a:p>
          <a:p>
            <a:r>
              <a:rPr lang="en-US" sz="2000">
                <a:latin typeface="Batang" panose="02030600000101010101" pitchFamily="18" charset="-127"/>
                <a:ea typeface="Batang" panose="02030600000101010101" pitchFamily="18" charset="-127"/>
              </a:rPr>
              <a:t>A school employee conditioning the provision of an aid, benefit, or service on participation in unwelcome sexual conduct</a:t>
            </a:r>
          </a:p>
          <a:p>
            <a:endParaRPr lang="en-US" sz="2000">
              <a:latin typeface="Batang" panose="02030600000101010101" pitchFamily="18" charset="-127"/>
              <a:ea typeface="Batang" panose="02030600000101010101" pitchFamily="18" charset="-127"/>
            </a:endParaRPr>
          </a:p>
          <a:p>
            <a:r>
              <a:rPr lang="en-US" sz="2000">
                <a:latin typeface="Batang" panose="02030600000101010101" pitchFamily="18" charset="-127"/>
                <a:ea typeface="Batang" panose="02030600000101010101" pitchFamily="18" charset="-127"/>
              </a:rPr>
              <a:t>---------------------------------------------</a:t>
            </a:r>
          </a:p>
          <a:p>
            <a:endParaRPr lang="en-US" sz="2000">
              <a:latin typeface="Batang" panose="02030600000101010101" pitchFamily="18" charset="-127"/>
              <a:ea typeface="Batang" panose="02030600000101010101" pitchFamily="18" charset="-127"/>
            </a:endParaRPr>
          </a:p>
          <a:p>
            <a:r>
              <a:rPr lang="en-US" sz="2000">
                <a:latin typeface="Batang" panose="02030600000101010101" pitchFamily="18" charset="-127"/>
                <a:ea typeface="Batang" panose="02030600000101010101" pitchFamily="18" charset="-127"/>
              </a:rPr>
              <a:t>Unwelcome conduct (Expressive:  verbal, written, body language)*</a:t>
            </a:r>
          </a:p>
          <a:p>
            <a:endParaRPr lang="en-US" sz="1600">
              <a:latin typeface="Batang" panose="02030600000101010101" pitchFamily="18" charset="-127"/>
              <a:ea typeface="Batang" panose="02030600000101010101" pitchFamily="18" charset="-127"/>
            </a:endParaRPr>
          </a:p>
          <a:p>
            <a:r>
              <a:rPr lang="en-US" sz="2000">
                <a:latin typeface="Batang" panose="02030600000101010101" pitchFamily="18" charset="-127"/>
                <a:ea typeface="Batang" panose="02030600000101010101" pitchFamily="18" charset="-127"/>
              </a:rPr>
              <a:t>* </a:t>
            </a:r>
            <a:r>
              <a:rPr lang="en-US">
                <a:latin typeface="Batang" panose="02030600000101010101" pitchFamily="18" charset="-127"/>
                <a:ea typeface="Batang" panose="02030600000101010101" pitchFamily="18" charset="-127"/>
              </a:rPr>
              <a:t>determined by a reasonable person to be so </a:t>
            </a:r>
            <a:r>
              <a:rPr lang="en-US" u="sng">
                <a:solidFill>
                  <a:srgbClr val="FF0000"/>
                </a:solidFill>
                <a:latin typeface="Batang" panose="02030600000101010101" pitchFamily="18" charset="-127"/>
                <a:ea typeface="Batang" panose="02030600000101010101" pitchFamily="18" charset="-127"/>
              </a:rPr>
              <a:t>severe</a:t>
            </a:r>
            <a:r>
              <a:rPr lang="en-US">
                <a:latin typeface="Batang" panose="02030600000101010101" pitchFamily="18" charset="-127"/>
                <a:ea typeface="Batang" panose="02030600000101010101" pitchFamily="18" charset="-127"/>
              </a:rPr>
              <a:t>, </a:t>
            </a:r>
            <a:r>
              <a:rPr lang="en-US" u="sng">
                <a:latin typeface="Batang" panose="02030600000101010101" pitchFamily="18" charset="-127"/>
                <a:ea typeface="Batang" panose="02030600000101010101" pitchFamily="18" charset="-127"/>
              </a:rPr>
              <a:t>pervasive</a:t>
            </a:r>
            <a:r>
              <a:rPr lang="en-US">
                <a:latin typeface="Batang" panose="02030600000101010101" pitchFamily="18" charset="-127"/>
                <a:ea typeface="Batang" panose="02030600000101010101" pitchFamily="18" charset="-127"/>
              </a:rPr>
              <a:t>, and </a:t>
            </a:r>
            <a:r>
              <a:rPr lang="en-US" u="sng">
                <a:solidFill>
                  <a:srgbClr val="FF0000"/>
                </a:solidFill>
                <a:latin typeface="Batang" panose="02030600000101010101" pitchFamily="18" charset="-127"/>
                <a:ea typeface="Batang" panose="02030600000101010101" pitchFamily="18" charset="-127"/>
              </a:rPr>
              <a:t>objectively offensive</a:t>
            </a:r>
            <a:r>
              <a:rPr lang="en-US">
                <a:solidFill>
                  <a:srgbClr val="FF0000"/>
                </a:solidFill>
                <a:latin typeface="Batang" panose="02030600000101010101" pitchFamily="18" charset="-127"/>
                <a:ea typeface="Batang" panose="02030600000101010101" pitchFamily="18" charset="-127"/>
              </a:rPr>
              <a:t> </a:t>
            </a:r>
            <a:r>
              <a:rPr lang="en-US">
                <a:latin typeface="Batang" panose="02030600000101010101" pitchFamily="18" charset="-127"/>
                <a:ea typeface="Batang" panose="02030600000101010101" pitchFamily="18" charset="-127"/>
              </a:rPr>
              <a:t>that it effectively denies a person equal access to the school’s education program or activity</a:t>
            </a:r>
          </a:p>
          <a:p>
            <a:endParaRPr lang="en-US" sz="2000"/>
          </a:p>
          <a:p>
            <a:endParaRPr lang="en-US" sz="2000"/>
          </a:p>
          <a:p>
            <a:endParaRPr lang="en-US" sz="1600"/>
          </a:p>
          <a:p>
            <a:endParaRPr lang="en-US" sz="1600"/>
          </a:p>
        </p:txBody>
      </p:sp>
      <p:sp>
        <p:nvSpPr>
          <p:cNvPr id="32" name="TextBox 31">
            <a:extLst>
              <a:ext uri="{FF2B5EF4-FFF2-40B4-BE49-F238E27FC236}">
                <a16:creationId xmlns:a16="http://schemas.microsoft.com/office/drawing/2014/main" id="{A43189F3-48AD-45FC-8B63-C74105A4D295}"/>
              </a:ext>
            </a:extLst>
          </p:cNvPr>
          <p:cNvSpPr txBox="1"/>
          <p:nvPr/>
        </p:nvSpPr>
        <p:spPr>
          <a:xfrm rot="19237376">
            <a:off x="7505747" y="3006180"/>
            <a:ext cx="2155731" cy="707886"/>
          </a:xfrm>
          <a:prstGeom prst="rect">
            <a:avLst/>
          </a:prstGeom>
          <a:noFill/>
        </p:spPr>
        <p:txBody>
          <a:bodyPr wrap="square" rtlCol="0">
            <a:spAutoFit/>
          </a:bodyPr>
          <a:lstStyle/>
          <a:p>
            <a:r>
              <a:rPr lang="en-US" sz="2000" b="1">
                <a:solidFill>
                  <a:srgbClr val="FF0000"/>
                </a:solidFill>
                <a:latin typeface="Batang" panose="02030600000101010101" pitchFamily="18" charset="-127"/>
                <a:ea typeface="Batang" panose="02030600000101010101" pitchFamily="18" charset="-127"/>
              </a:rPr>
              <a:t>Quid Pro Quo</a:t>
            </a:r>
          </a:p>
          <a:p>
            <a:endParaRPr lang="en-US" sz="2000" b="1">
              <a:solidFill>
                <a:srgbClr val="FF0000"/>
              </a:solidFill>
            </a:endParaRPr>
          </a:p>
        </p:txBody>
      </p:sp>
      <p:sp>
        <p:nvSpPr>
          <p:cNvPr id="18" name="Text Placeholder 1">
            <a:extLst>
              <a:ext uri="{FF2B5EF4-FFF2-40B4-BE49-F238E27FC236}">
                <a16:creationId xmlns:a16="http://schemas.microsoft.com/office/drawing/2014/main" id="{74430083-8EA6-4723-A29C-4BA274C87B4E}"/>
              </a:ext>
            </a:extLst>
          </p:cNvPr>
          <p:cNvSpPr txBox="1"/>
          <p:nvPr/>
        </p:nvSpPr>
        <p:spPr>
          <a:xfrm>
            <a:off x="188686" y="101394"/>
            <a:ext cx="8955313" cy="1231580"/>
          </a:xfrm>
          <a:prstGeom prst="rect">
            <a:avLst/>
          </a:prstGeom>
        </p:spPr>
        <p:txBody>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lgn="ctr"/>
            <a:r>
              <a:rPr lang="en-US" sz="3000">
                <a:solidFill>
                  <a:srgbClr val="578270"/>
                </a:solidFill>
                <a:latin typeface="Batang" panose="02030600000101010101" pitchFamily="18" charset="-127"/>
                <a:ea typeface="Batang" panose="02030600000101010101" pitchFamily="18" charset="-127"/>
              </a:rPr>
              <a:t>THRESHOLD QUESTION 3:</a:t>
            </a:r>
          </a:p>
          <a:p>
            <a:pPr algn="ctr"/>
            <a:r>
              <a:rPr lang="en-US" sz="3000">
                <a:solidFill>
                  <a:srgbClr val="FF0000"/>
                </a:solidFill>
                <a:latin typeface="Batang" panose="02030600000101010101" pitchFamily="18" charset="-127"/>
                <a:ea typeface="Batang" panose="02030600000101010101" pitchFamily="18" charset="-127"/>
              </a:rPr>
              <a:t>WHAT </a:t>
            </a:r>
            <a:r>
              <a:rPr lang="en-US" sz="3000">
                <a:solidFill>
                  <a:srgbClr val="578270"/>
                </a:solidFill>
                <a:latin typeface="Batang" panose="02030600000101010101" pitchFamily="18" charset="-127"/>
                <a:ea typeface="Batang" panose="02030600000101010101" pitchFamily="18" charset="-127"/>
              </a:rPr>
              <a:t>TYPE OF CONDUCT OCCURRED?</a:t>
            </a:r>
          </a:p>
        </p:txBody>
      </p:sp>
      <p:pic>
        <p:nvPicPr>
          <p:cNvPr id="7" name="Graphic 6">
            <a:extLst>
              <a:ext uri="{FF2B5EF4-FFF2-40B4-BE49-F238E27FC236}">
                <a16:creationId xmlns:a16="http://schemas.microsoft.com/office/drawing/2014/main" id="{456E3301-8186-4867-A67D-79A75B190D7D}"/>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47615" y="1398285"/>
            <a:ext cx="914400" cy="914400"/>
          </a:xfrm>
          <a:prstGeom prst="rect">
            <a:avLst/>
          </a:prstGeom>
        </p:spPr>
      </p:pic>
      <p:sp>
        <p:nvSpPr>
          <p:cNvPr id="8" name="Right Brace 7">
            <a:extLst>
              <a:ext uri="{FF2B5EF4-FFF2-40B4-BE49-F238E27FC236}">
                <a16:creationId xmlns:a16="http://schemas.microsoft.com/office/drawing/2014/main" id="{68221530-47D9-45AC-B25E-921FD84E9AB2}"/>
              </a:ext>
            </a:extLst>
          </p:cNvPr>
          <p:cNvSpPr/>
          <p:nvPr/>
        </p:nvSpPr>
        <p:spPr>
          <a:xfrm>
            <a:off x="5008685" y="1310696"/>
            <a:ext cx="474118" cy="1321962"/>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45B3C400-3A4E-42E3-8BBC-2B0EF8638823}"/>
              </a:ext>
            </a:extLst>
          </p:cNvPr>
          <p:cNvSpPr txBox="1"/>
          <p:nvPr/>
        </p:nvSpPr>
        <p:spPr>
          <a:xfrm>
            <a:off x="5671334" y="1746608"/>
            <a:ext cx="2989781" cy="307777"/>
          </a:xfrm>
          <a:prstGeom prst="rect">
            <a:avLst/>
          </a:prstGeom>
          <a:solidFill>
            <a:schemeClr val="accent1"/>
          </a:solidFill>
        </p:spPr>
        <p:txBody>
          <a:bodyPr wrap="square" rtlCol="0">
            <a:spAutoFit/>
          </a:bodyPr>
          <a:lstStyle/>
          <a:p>
            <a:r>
              <a:rPr lang="en-US" sz="1400">
                <a:solidFill>
                  <a:srgbClr val="FF0000"/>
                </a:solidFill>
                <a:latin typeface="Batang" panose="02030600000101010101" pitchFamily="18" charset="-127"/>
                <a:ea typeface="Batang" panose="02030600000101010101" pitchFamily="18" charset="-127"/>
              </a:rPr>
              <a:t>Clery Act, VAWA Act Definitions</a:t>
            </a:r>
          </a:p>
        </p:txBody>
      </p:sp>
      <p:pic>
        <p:nvPicPr>
          <p:cNvPr id="20" name="Graphic 19">
            <a:extLst>
              <a:ext uri="{FF2B5EF4-FFF2-40B4-BE49-F238E27FC236}">
                <a16:creationId xmlns:a16="http://schemas.microsoft.com/office/drawing/2014/main" id="{84B3505D-D778-4B04-AFA0-8CD983AF87D9}"/>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88686" y="2810946"/>
            <a:ext cx="914400" cy="914400"/>
          </a:xfrm>
          <a:prstGeom prst="rect">
            <a:avLst/>
          </a:prstGeom>
        </p:spPr>
      </p:pic>
      <p:pic>
        <p:nvPicPr>
          <p:cNvPr id="23" name="Graphic 22">
            <a:extLst>
              <a:ext uri="{FF2B5EF4-FFF2-40B4-BE49-F238E27FC236}">
                <a16:creationId xmlns:a16="http://schemas.microsoft.com/office/drawing/2014/main" id="{55D8DA20-CBFA-4A54-B844-2C3C59F9B803}"/>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228386" y="4605961"/>
            <a:ext cx="914400" cy="914400"/>
          </a:xfrm>
          <a:prstGeom prst="rect">
            <a:avLst/>
          </a:prstGeom>
        </p:spPr>
      </p:pic>
    </p:spTree>
    <p:extLst>
      <p:ext uri="{BB962C8B-B14F-4D97-AF65-F5344CB8AC3E}">
        <p14:creationId xmlns:p14="http://schemas.microsoft.com/office/powerpoint/2010/main" val="19258030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500"/>
                                        <p:tgtEl>
                                          <p:spTgt spid="10">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indefinite"/>
                            </p:stCondLst>
                          </p:cTn>
                        </p:par>
                        <p:par>
                          <p:cTn id="21" fill="hold" nodeType="afterGroup">
                            <p:stCondLst>
                              <p:cond delay="0"/>
                            </p:stCondLst>
                            <p:childTnLst>
                              <p:par>
                                <p:cTn id="22" presetID="1" presetClass="entr" presetSubtype="0" fill="hold" grpId="2"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indefinite"/>
                            </p:stCondLst>
                          </p:cTn>
                        </p:par>
                        <p:par>
                          <p:cTn id="26" fill="hold" nodeType="after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animEffect transition="in" filter="fade">
                                      <p:cBhvr>
                                        <p:cTn id="29" dur="1000"/>
                                        <p:tgtEl>
                                          <p:spTgt spid="10">
                                            <p:txEl>
                                              <p:pRg st="6" end="6"/>
                                            </p:txEl>
                                          </p:spTgt>
                                        </p:tgtEl>
                                      </p:cBhvr>
                                    </p:animEffect>
                                    <p:anim calcmode="lin" valueType="num">
                                      <p:cBhvr>
                                        <p:cTn id="30"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indefinite"/>
                            </p:stCondLst>
                          </p:cTn>
                        </p:par>
                        <p:par>
                          <p:cTn id="34" fill="hold" nodeType="after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indefinite"/>
                            </p:stCondLst>
                          </p:cTn>
                        </p:par>
                        <p:par>
                          <p:cTn id="39" fill="hold" nodeType="after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10" end="10"/>
                                            </p:txEl>
                                          </p:spTgt>
                                        </p:tgtEl>
                                        <p:attrNameLst>
                                          <p:attrName>style.visibility</p:attrName>
                                        </p:attrNameLst>
                                      </p:cBhvr>
                                      <p:to>
                                        <p:strVal val="visible"/>
                                      </p:to>
                                    </p:set>
                                    <p:animEffect transition="in" filter="fade">
                                      <p:cBhvr>
                                        <p:cTn id="42" dur="1000"/>
                                        <p:tgtEl>
                                          <p:spTgt spid="10">
                                            <p:txEl>
                                              <p:pRg st="10" end="10"/>
                                            </p:txEl>
                                          </p:spTgt>
                                        </p:tgtEl>
                                      </p:cBhvr>
                                    </p:animEffect>
                                    <p:anim calcmode="lin" valueType="num">
                                      <p:cBhvr>
                                        <p:cTn id="43"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indefinite"/>
                            </p:stCondLst>
                          </p:cTn>
                        </p:par>
                        <p:par>
                          <p:cTn id="47" fill="hold" nodeType="afterGroup">
                            <p:stCondLst>
                              <p:cond delay="0"/>
                            </p:stCondLst>
                            <p:childTnLst>
                              <p:par>
                                <p:cTn id="48" presetID="1" presetClass="entr" presetSubtype="0" fill="hold" nodeType="clickEffect">
                                  <p:stCondLst>
                                    <p:cond delay="0"/>
                                  </p:stCondLst>
                                  <p:childTnLst>
                                    <p:set>
                                      <p:cBhvr>
                                        <p:cTn id="49"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1" animBg="1"/>
      <p:bldP spid="9"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87430" y="3684391"/>
            <a:ext cx="8576376" cy="2340710"/>
          </a:xfrm>
          <a:solidFill>
            <a:srgbClr val="C00000"/>
          </a:solidFill>
        </p:spPr>
        <p:txBody>
          <a:bodyPr/>
          <a:lstStyle/>
          <a:p>
            <a:pPr marL="0" indent="0" algn="just">
              <a:buNone/>
            </a:pPr>
            <a:r>
              <a:rPr lang="en-US" b="1">
                <a:solidFill>
                  <a:schemeClr val="bg1"/>
                </a:solidFill>
                <a:latin typeface="Batang" panose="02030600000101010101" pitchFamily="18" charset="-127"/>
                <a:ea typeface="Batang" panose="02030600000101010101" pitchFamily="18" charset="-127"/>
              </a:rPr>
              <a:t>“Unwelcome conduct determined by a reasonable person to be so severe, pervasive, and objectively offensive that it effectively denies a person equal access to the school’s education program or activity”</a:t>
            </a:r>
          </a:p>
        </p:txBody>
      </p:sp>
      <p:sp>
        <p:nvSpPr>
          <p:cNvPr id="5" name="Slide Number Placeholder 4"/>
          <p:cNvSpPr>
            <a:spLocks noGrp="1"/>
          </p:cNvSpPr>
          <p:nvPr>
            <p:ph type="sldNum" sz="quarter" idx="4"/>
          </p:nvPr>
        </p:nvSpPr>
        <p:spPr/>
        <p:txBody>
          <a:bodyPr/>
          <a:lstStyle/>
          <a:p>
            <a:pPr>
              <a:defRPr/>
            </a:pPr>
            <a:fld id="{B5F2AFE5-54E5-498A-B556-F539A95673B8}" type="slidenum">
              <a:rPr lang="en-US" smtClean="0"/>
              <a:pPr>
                <a:defRPr/>
              </a:pPr>
              <a:t>25</a:t>
            </a:fld>
            <a:endParaRPr lang="en-US"/>
          </a:p>
        </p:txBody>
      </p:sp>
      <p:sp>
        <p:nvSpPr>
          <p:cNvPr id="6" name="Title 1"/>
          <p:cNvSpPr txBox="1"/>
          <p:nvPr/>
        </p:nvSpPr>
        <p:spPr>
          <a:xfrm>
            <a:off x="101599" y="228600"/>
            <a:ext cx="8878013" cy="726897"/>
          </a:xfrm>
          <a:prstGeom prst="rect">
            <a:avLst/>
          </a:prstGeom>
        </p:spPr>
        <p:txBody>
          <a:bodyPr/>
          <a:lstStyle>
            <a:lvl1pPr algn="l" rtl="0" eaLnBrk="0" fontAlgn="base" hangingPunct="0">
              <a:spcBef>
                <a:spcPct val="0"/>
              </a:spcBef>
              <a:spcAft>
                <a:spcPct val="0"/>
              </a:spcAft>
              <a:defRPr sz="3200" b="1">
                <a:solidFill>
                  <a:srgbClr val="4D917C"/>
                </a:solidFill>
                <a:latin typeface="+mj-lt"/>
                <a:ea typeface="+mj-ea"/>
                <a:cs typeface="+mj-cs"/>
              </a:defRPr>
            </a:lvl1pPr>
            <a:lvl2pPr algn="l" rtl="0" eaLnBrk="0" fontAlgn="base" hangingPunct="0">
              <a:spcBef>
                <a:spcPct val="0"/>
              </a:spcBef>
              <a:spcAft>
                <a:spcPct val="0"/>
              </a:spcAft>
              <a:defRPr sz="3200" b="1">
                <a:solidFill>
                  <a:srgbClr val="4D917C"/>
                </a:solidFill>
                <a:latin typeface="Verdana" pitchFamily="34" charset="0"/>
              </a:defRPr>
            </a:lvl2pPr>
            <a:lvl3pPr algn="l" rtl="0" eaLnBrk="0" fontAlgn="base" hangingPunct="0">
              <a:spcBef>
                <a:spcPct val="0"/>
              </a:spcBef>
              <a:spcAft>
                <a:spcPct val="0"/>
              </a:spcAft>
              <a:defRPr sz="3200" b="1">
                <a:solidFill>
                  <a:srgbClr val="4D917C"/>
                </a:solidFill>
                <a:latin typeface="Verdana" pitchFamily="34" charset="0"/>
              </a:defRPr>
            </a:lvl3pPr>
            <a:lvl4pPr algn="l" rtl="0" eaLnBrk="0" fontAlgn="base" hangingPunct="0">
              <a:spcBef>
                <a:spcPct val="0"/>
              </a:spcBef>
              <a:spcAft>
                <a:spcPct val="0"/>
              </a:spcAft>
              <a:defRPr sz="3200" b="1">
                <a:solidFill>
                  <a:srgbClr val="4D917C"/>
                </a:solidFill>
                <a:latin typeface="Verdana" pitchFamily="34" charset="0"/>
              </a:defRPr>
            </a:lvl4pPr>
            <a:lvl5pPr algn="l" rtl="0" eaLnBrk="0" fontAlgn="base" hangingPunct="0">
              <a:spcBef>
                <a:spcPct val="0"/>
              </a:spcBef>
              <a:spcAft>
                <a:spcPct val="0"/>
              </a:spcAft>
              <a:defRPr sz="3200" b="1">
                <a:solidFill>
                  <a:srgbClr val="4D917C"/>
                </a:solidFill>
                <a:latin typeface="Verdana" pitchFamily="34" charset="0"/>
              </a:defRPr>
            </a:lvl5pPr>
            <a:lvl6pPr marL="457200" algn="l" rtl="0" fontAlgn="base">
              <a:spcBef>
                <a:spcPct val="0"/>
              </a:spcBef>
              <a:spcAft>
                <a:spcPct val="0"/>
              </a:spcAft>
              <a:defRPr sz="3200" b="1">
                <a:solidFill>
                  <a:srgbClr val="325B73"/>
                </a:solidFill>
                <a:latin typeface="Verdana" pitchFamily="34" charset="0"/>
              </a:defRPr>
            </a:lvl6pPr>
            <a:lvl7pPr marL="914400" algn="l" rtl="0" fontAlgn="base">
              <a:spcBef>
                <a:spcPct val="0"/>
              </a:spcBef>
              <a:spcAft>
                <a:spcPct val="0"/>
              </a:spcAft>
              <a:defRPr sz="3200" b="1">
                <a:solidFill>
                  <a:srgbClr val="325B73"/>
                </a:solidFill>
                <a:latin typeface="Verdana" pitchFamily="34" charset="0"/>
              </a:defRPr>
            </a:lvl7pPr>
            <a:lvl8pPr marL="1371600" algn="l" rtl="0" fontAlgn="base">
              <a:spcBef>
                <a:spcPct val="0"/>
              </a:spcBef>
              <a:spcAft>
                <a:spcPct val="0"/>
              </a:spcAft>
              <a:defRPr sz="3200" b="1">
                <a:solidFill>
                  <a:srgbClr val="325B73"/>
                </a:solidFill>
                <a:latin typeface="Verdana" pitchFamily="34" charset="0"/>
              </a:defRPr>
            </a:lvl8pPr>
            <a:lvl9pPr marL="1828800" algn="l" rtl="0" fontAlgn="base">
              <a:spcBef>
                <a:spcPct val="0"/>
              </a:spcBef>
              <a:spcAft>
                <a:spcPct val="0"/>
              </a:spcAft>
              <a:defRPr sz="3200" b="1">
                <a:solidFill>
                  <a:srgbClr val="325B73"/>
                </a:solidFill>
                <a:latin typeface="Verdana" pitchFamily="34" charset="0"/>
              </a:defRPr>
            </a:lvl9pPr>
          </a:lstStyle>
          <a:p>
            <a:pPr algn="ctr"/>
            <a:r>
              <a:rPr lang="en-US" kern="0">
                <a:solidFill>
                  <a:srgbClr val="FF0000"/>
                </a:solidFill>
                <a:latin typeface="Batang" panose="02030600000101010101" pitchFamily="18" charset="-127"/>
                <a:ea typeface="Batang" panose="02030600000101010101" pitchFamily="18" charset="-127"/>
              </a:rPr>
              <a:t>What</a:t>
            </a:r>
            <a:r>
              <a:rPr lang="en-US" kern="0">
                <a:latin typeface="Batang" panose="02030600000101010101" pitchFamily="18" charset="-127"/>
                <a:ea typeface="Batang" panose="02030600000101010101" pitchFamily="18" charset="-127"/>
              </a:rPr>
              <a:t> constitutes sexual harassment?</a:t>
            </a:r>
          </a:p>
        </p:txBody>
      </p:sp>
      <p:sp>
        <p:nvSpPr>
          <p:cNvPr id="4" name="TextBox 3">
            <a:extLst>
              <a:ext uri="{FF2B5EF4-FFF2-40B4-BE49-F238E27FC236}">
                <a16:creationId xmlns:a16="http://schemas.microsoft.com/office/drawing/2014/main" id="{D152CF52-DA92-471B-9B19-E3728F0A3C73}"/>
              </a:ext>
            </a:extLst>
          </p:cNvPr>
          <p:cNvSpPr txBox="1"/>
          <p:nvPr/>
        </p:nvSpPr>
        <p:spPr>
          <a:xfrm>
            <a:off x="287430" y="1246847"/>
            <a:ext cx="8594730" cy="1969770"/>
          </a:xfrm>
          <a:prstGeom prst="rect">
            <a:avLst/>
          </a:prstGeom>
          <a:solidFill>
            <a:srgbClr val="002060"/>
          </a:solidFill>
        </p:spPr>
        <p:txBody>
          <a:bodyPr wrap="square" rtlCol="0">
            <a:spAutoFit/>
          </a:bodyPr>
          <a:lstStyle/>
          <a:p>
            <a:r>
              <a:rPr lang="en-US" sz="2800" b="1">
                <a:solidFill>
                  <a:schemeClr val="bg1"/>
                </a:solidFill>
                <a:latin typeface="Batang" panose="02030600000101010101" pitchFamily="18" charset="-127"/>
                <a:ea typeface="Batang" panose="02030600000101010101" pitchFamily="18" charset="-127"/>
              </a:rPr>
              <a:t>“Unwelcome conduct of a sexual nature,” that includes “unwelcome sexual advances, requests for sexual favors, and other verbal, nonverbal, or physical conduct of a sexual nature.”</a:t>
            </a:r>
          </a:p>
          <a:p>
            <a:endParaRPr lang="en-US" sz="1000">
              <a:solidFill>
                <a:schemeClr val="bg1"/>
              </a:solidFill>
            </a:endParaRPr>
          </a:p>
        </p:txBody>
      </p:sp>
    </p:spTree>
    <p:extLst>
      <p:ext uri="{BB962C8B-B14F-4D97-AF65-F5344CB8AC3E}">
        <p14:creationId xmlns:p14="http://schemas.microsoft.com/office/powerpoint/2010/main" val="3872955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550CC1-DE53-4E12-9EF0-D9C4CECD8E3F}"/>
              </a:ext>
            </a:extLst>
          </p:cNvPr>
          <p:cNvSpPr>
            <a:spLocks noGrp="1"/>
          </p:cNvSpPr>
          <p:nvPr>
            <p:ph type="body" sz="quarter" idx="11"/>
          </p:nvPr>
        </p:nvSpPr>
        <p:spPr/>
        <p:txBody>
          <a:bodyPr/>
          <a:lstStyle/>
          <a:p>
            <a:pPr algn="ctr"/>
            <a:endParaRPr lang="en-US"/>
          </a:p>
        </p:txBody>
      </p:sp>
      <p:sp>
        <p:nvSpPr>
          <p:cNvPr id="5" name="Slide Number Placeholder 4">
            <a:extLst>
              <a:ext uri="{FF2B5EF4-FFF2-40B4-BE49-F238E27FC236}">
                <a16:creationId xmlns:a16="http://schemas.microsoft.com/office/drawing/2014/main" id="{B317119D-1537-4223-8286-A0F103ED6177}"/>
              </a:ext>
            </a:extLst>
          </p:cNvPr>
          <p:cNvSpPr>
            <a:spLocks noGrp="1"/>
          </p:cNvSpPr>
          <p:nvPr>
            <p:ph type="sldNum" sz="quarter" idx="4"/>
          </p:nvPr>
        </p:nvSpPr>
        <p:spPr/>
        <p:txBody>
          <a:bodyPr/>
          <a:lstStyle/>
          <a:p>
            <a:pPr>
              <a:defRPr/>
            </a:pPr>
            <a:fld id="{B5F2AFE5-54E5-498A-B556-F539A95673B8}" type="slidenum">
              <a:rPr lang="en-US" smtClean="0"/>
              <a:pPr>
                <a:defRPr/>
              </a:pPr>
              <a:t>26</a:t>
            </a:fld>
            <a:endParaRPr lang="en-US"/>
          </a:p>
        </p:txBody>
      </p:sp>
      <p:sp>
        <p:nvSpPr>
          <p:cNvPr id="6" name="Oval 5">
            <a:extLst>
              <a:ext uri="{FF2B5EF4-FFF2-40B4-BE49-F238E27FC236}">
                <a16:creationId xmlns:a16="http://schemas.microsoft.com/office/drawing/2014/main" id="{4EFA95B4-9FD7-44BA-B1C3-A61DB0D283BE}"/>
              </a:ext>
            </a:extLst>
          </p:cNvPr>
          <p:cNvSpPr/>
          <p:nvPr/>
        </p:nvSpPr>
        <p:spPr>
          <a:xfrm>
            <a:off x="531628" y="318977"/>
            <a:ext cx="8254547" cy="6095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5F47C60-3FD0-4659-AD80-379C194DBAD4}"/>
              </a:ext>
            </a:extLst>
          </p:cNvPr>
          <p:cNvSpPr/>
          <p:nvPr/>
        </p:nvSpPr>
        <p:spPr>
          <a:xfrm>
            <a:off x="2560813" y="2295433"/>
            <a:ext cx="4348716" cy="267509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99EC12-DBDF-4356-A624-1CE626F61928}"/>
              </a:ext>
            </a:extLst>
          </p:cNvPr>
          <p:cNvSpPr txBox="1"/>
          <p:nvPr/>
        </p:nvSpPr>
        <p:spPr>
          <a:xfrm>
            <a:off x="3147237" y="2807546"/>
            <a:ext cx="3327991" cy="954107"/>
          </a:xfrm>
          <a:prstGeom prst="rect">
            <a:avLst/>
          </a:prstGeom>
          <a:noFill/>
        </p:spPr>
        <p:txBody>
          <a:bodyPr wrap="square" rtlCol="0">
            <a:spAutoFit/>
          </a:bodyPr>
          <a:lstStyle/>
          <a:p>
            <a:pPr algn="ctr"/>
            <a:r>
              <a:rPr lang="en-US" sz="2800">
                <a:solidFill>
                  <a:schemeClr val="bg1"/>
                </a:solidFill>
              </a:rPr>
              <a:t>New Definition of Sexual Harassment</a:t>
            </a:r>
          </a:p>
        </p:txBody>
      </p:sp>
      <p:sp>
        <p:nvSpPr>
          <p:cNvPr id="4" name="TextBox 3">
            <a:extLst>
              <a:ext uri="{FF2B5EF4-FFF2-40B4-BE49-F238E27FC236}">
                <a16:creationId xmlns:a16="http://schemas.microsoft.com/office/drawing/2014/main" id="{45BD01DB-AFE2-45B7-93B0-56E812E46508}"/>
              </a:ext>
            </a:extLst>
          </p:cNvPr>
          <p:cNvSpPr txBox="1"/>
          <p:nvPr/>
        </p:nvSpPr>
        <p:spPr>
          <a:xfrm>
            <a:off x="3429454" y="1018036"/>
            <a:ext cx="4678326" cy="584775"/>
          </a:xfrm>
          <a:prstGeom prst="rect">
            <a:avLst/>
          </a:prstGeom>
          <a:noFill/>
        </p:spPr>
        <p:txBody>
          <a:bodyPr wrap="square" rtlCol="0">
            <a:spAutoFit/>
          </a:bodyPr>
          <a:lstStyle/>
          <a:p>
            <a:r>
              <a:rPr lang="en-US" sz="1600"/>
              <a:t>Sending a highly explicit pornographic </a:t>
            </a:r>
          </a:p>
          <a:p>
            <a:r>
              <a:rPr lang="en-US" sz="1600"/>
              <a:t>image on a single occasion (not pervasive)</a:t>
            </a:r>
          </a:p>
        </p:txBody>
      </p:sp>
      <p:sp>
        <p:nvSpPr>
          <p:cNvPr id="8" name="Explosion: 8 Points 7">
            <a:extLst>
              <a:ext uri="{FF2B5EF4-FFF2-40B4-BE49-F238E27FC236}">
                <a16:creationId xmlns:a16="http://schemas.microsoft.com/office/drawing/2014/main" id="{F9DF6202-A38D-4E8B-AE56-2B00719C3497}"/>
              </a:ext>
            </a:extLst>
          </p:cNvPr>
          <p:cNvSpPr/>
          <p:nvPr/>
        </p:nvSpPr>
        <p:spPr>
          <a:xfrm>
            <a:off x="2865473" y="928549"/>
            <a:ext cx="489098" cy="558209"/>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8 Points 8">
            <a:extLst>
              <a:ext uri="{FF2B5EF4-FFF2-40B4-BE49-F238E27FC236}">
                <a16:creationId xmlns:a16="http://schemas.microsoft.com/office/drawing/2014/main" id="{FCFDC04C-749F-4676-80EF-6EB7894B4068}"/>
              </a:ext>
            </a:extLst>
          </p:cNvPr>
          <p:cNvSpPr/>
          <p:nvPr/>
        </p:nvSpPr>
        <p:spPr>
          <a:xfrm>
            <a:off x="684167" y="2870791"/>
            <a:ext cx="489098" cy="558209"/>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64AE84-8EE6-47D4-9A65-A04000877365}"/>
              </a:ext>
            </a:extLst>
          </p:cNvPr>
          <p:cNvSpPr txBox="1"/>
          <p:nvPr/>
        </p:nvSpPr>
        <p:spPr>
          <a:xfrm>
            <a:off x="1214770" y="2807546"/>
            <a:ext cx="1382233" cy="1323439"/>
          </a:xfrm>
          <a:prstGeom prst="rect">
            <a:avLst/>
          </a:prstGeom>
          <a:noFill/>
        </p:spPr>
        <p:txBody>
          <a:bodyPr wrap="square" rtlCol="0">
            <a:spAutoFit/>
          </a:bodyPr>
          <a:lstStyle/>
          <a:p>
            <a:r>
              <a:rPr lang="en-US" sz="1600"/>
              <a:t>Sending swimsuit pictures on a daily basis (not severe)</a:t>
            </a:r>
          </a:p>
        </p:txBody>
      </p:sp>
      <p:sp>
        <p:nvSpPr>
          <p:cNvPr id="13" name="Explosion: 8 Points 12">
            <a:extLst>
              <a:ext uri="{FF2B5EF4-FFF2-40B4-BE49-F238E27FC236}">
                <a16:creationId xmlns:a16="http://schemas.microsoft.com/office/drawing/2014/main" id="{7AC58676-15E9-42DA-9C7E-D819CEE51259}"/>
              </a:ext>
            </a:extLst>
          </p:cNvPr>
          <p:cNvSpPr/>
          <p:nvPr/>
        </p:nvSpPr>
        <p:spPr>
          <a:xfrm>
            <a:off x="3067492" y="3935529"/>
            <a:ext cx="489098" cy="55820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0D59CB-43F8-40B8-993E-D1B23852145A}"/>
              </a:ext>
            </a:extLst>
          </p:cNvPr>
          <p:cNvSpPr txBox="1"/>
          <p:nvPr/>
        </p:nvSpPr>
        <p:spPr>
          <a:xfrm>
            <a:off x="3487479" y="3886429"/>
            <a:ext cx="2615609" cy="830997"/>
          </a:xfrm>
          <a:prstGeom prst="rect">
            <a:avLst/>
          </a:prstGeom>
          <a:noFill/>
        </p:spPr>
        <p:txBody>
          <a:bodyPr wrap="square" rtlCol="0">
            <a:spAutoFit/>
          </a:bodyPr>
          <a:lstStyle/>
          <a:p>
            <a:r>
              <a:rPr lang="en-US" sz="1600">
                <a:solidFill>
                  <a:schemeClr val="bg1"/>
                </a:solidFill>
              </a:rPr>
              <a:t>Sending highly explicit pornographic images on a daily basis</a:t>
            </a:r>
          </a:p>
        </p:txBody>
      </p:sp>
    </p:spTree>
    <p:extLst>
      <p:ext uri="{BB962C8B-B14F-4D97-AF65-F5344CB8AC3E}">
        <p14:creationId xmlns:p14="http://schemas.microsoft.com/office/powerpoint/2010/main" val="39376765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indefinite"/>
                            </p:stCondLst>
                          </p:cTn>
                        </p:par>
                        <p:par>
                          <p:cTn id="14" fill="hold" nodeType="after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indefinite"/>
                            </p:stCondLst>
                          </p:cTn>
                        </p:par>
                        <p:par>
                          <p:cTn id="19" fill="hold" nodeType="after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indefinite"/>
                            </p:stCondLst>
                          </p:cTn>
                        </p:par>
                        <p:par>
                          <p:cTn id="24" fill="hold" nodeType="afterGroup">
                            <p:stCondLst>
                              <p:cond delay="0"/>
                            </p:stCondLst>
                            <p:childTnLst>
                              <p:par>
                                <p:cTn id="25" presetID="1" presetClass="entr" presetSubtype="0" fill="hold" grpId="3"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indefinite"/>
                            </p:stCondLst>
                          </p:cTn>
                        </p:par>
                        <p:par>
                          <p:cTn id="29" fill="hold" nodeType="after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1" animBg="1"/>
      <p:bldP spid="9" grpId="2" animBg="1"/>
      <p:bldP spid="13" grpId="3"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E2D0F5-FDDF-4583-92FA-E4B8ED98333A}"/>
              </a:ext>
            </a:extLst>
          </p:cNvPr>
          <p:cNvSpPr>
            <a:spLocks noGrp="1"/>
          </p:cNvSpPr>
          <p:nvPr>
            <p:ph type="body" sz="quarter" idx="11"/>
          </p:nvPr>
        </p:nvSpPr>
        <p:spPr/>
        <p:txBody>
          <a:bodyPr/>
          <a:lstStyle/>
          <a:p>
            <a:pPr algn="ctr"/>
            <a:r>
              <a:rPr lang="en-US">
                <a:latin typeface="Batang" panose="02030600000101010101" pitchFamily="18" charset="-127"/>
                <a:ea typeface="Batang" panose="02030600000101010101" pitchFamily="18" charset="-127"/>
              </a:rPr>
              <a:t>Mandatory dismissal</a:t>
            </a:r>
          </a:p>
        </p:txBody>
      </p:sp>
      <p:sp>
        <p:nvSpPr>
          <p:cNvPr id="3" name="Text Placeholder 2">
            <a:extLst>
              <a:ext uri="{FF2B5EF4-FFF2-40B4-BE49-F238E27FC236}">
                <a16:creationId xmlns:a16="http://schemas.microsoft.com/office/drawing/2014/main" id="{FE48CA4A-543F-4783-899F-CF8D93177A0C}"/>
              </a:ext>
            </a:extLst>
          </p:cNvPr>
          <p:cNvSpPr>
            <a:spLocks noGrp="1"/>
          </p:cNvSpPr>
          <p:nvPr>
            <p:ph type="body" sz="quarter" idx="12"/>
          </p:nvPr>
        </p:nvSpPr>
        <p:spPr/>
        <p:txBody>
          <a:bodyPr/>
          <a:lstStyle/>
          <a:p>
            <a:pPr marL="0" indent="0">
              <a:buNone/>
            </a:pPr>
            <a:r>
              <a:rPr lang="en-US">
                <a:latin typeface="Batang" panose="02030600000101010101" pitchFamily="18" charset="-127"/>
                <a:ea typeface="Batang" panose="02030600000101010101" pitchFamily="18" charset="-127"/>
              </a:rPr>
              <a:t>The school must dismiss the formal complaint with regard to that conduct* for purposes of sexual harassment under Title IX.</a:t>
            </a:r>
          </a:p>
          <a:p>
            <a:pPr marL="0" indent="0" algn="ctr">
              <a:buNone/>
            </a:pPr>
            <a:endParaRPr lang="en-US">
              <a:latin typeface="Batang" panose="02030600000101010101" pitchFamily="18" charset="-127"/>
              <a:ea typeface="Batang" panose="02030600000101010101" pitchFamily="18" charset="-127"/>
            </a:endParaRPr>
          </a:p>
          <a:p>
            <a:pPr marL="0" indent="0" algn="ctr">
              <a:buNone/>
            </a:pPr>
            <a:r>
              <a:rPr lang="en-US">
                <a:latin typeface="Batang" panose="02030600000101010101" pitchFamily="18" charset="-127"/>
                <a:ea typeface="Batang" panose="02030600000101010101" pitchFamily="18" charset="-127"/>
              </a:rPr>
              <a:t>*  Complaint could be dismissed in part</a:t>
            </a:r>
          </a:p>
        </p:txBody>
      </p:sp>
      <p:pic>
        <p:nvPicPr>
          <p:cNvPr id="7" name="Picture Placeholder 6">
            <a:extLst>
              <a:ext uri="{FF2B5EF4-FFF2-40B4-BE49-F238E27FC236}">
                <a16:creationId xmlns:a16="http://schemas.microsoft.com/office/drawing/2014/main" id="{F129AACD-8A9F-4BCA-B96B-060FB97DD89D}"/>
              </a:ext>
            </a:extLst>
          </p:cNvPr>
          <p:cNvPicPr>
            <a:picLocks noGrp="1" noChangeAspect="1"/>
          </p:cNvPicPr>
          <p:nvPr>
            <p:ph type="pic" sz="quarter" idx="13"/>
          </p:nvPr>
        </p:nvPicPr>
        <p:blipFill>
          <a:blip>
            <a:extLst>
              <a:ext uri="{28A0092B-C50C-407E-A947-70E740481C1C}">
                <a14:useLocalDpi xmlns:a14="http://schemas.microsoft.com/office/drawing/2010/main" val="0"/>
              </a:ext>
            </a:extLst>
          </a:blip>
          <a:srcRect l="16530" r="16530"/>
          <a:stretch>
            <a:fillRect/>
          </a:stretch>
        </p:blipFill>
        <p:spPr/>
      </p:pic>
      <p:sp>
        <p:nvSpPr>
          <p:cNvPr id="5" name="Slide Number Placeholder 4">
            <a:extLst>
              <a:ext uri="{FF2B5EF4-FFF2-40B4-BE49-F238E27FC236}">
                <a16:creationId xmlns:a16="http://schemas.microsoft.com/office/drawing/2014/main" id="{31AB105C-27FC-4DFB-9913-B416DBE3D372}"/>
              </a:ext>
            </a:extLst>
          </p:cNvPr>
          <p:cNvSpPr>
            <a:spLocks noGrp="1"/>
          </p:cNvSpPr>
          <p:nvPr>
            <p:ph type="sldNum" sz="quarter" idx="4"/>
          </p:nvPr>
        </p:nvSpPr>
        <p:spPr/>
        <p:txBody>
          <a:bodyPr/>
          <a:lstStyle/>
          <a:p>
            <a:pPr>
              <a:defRPr/>
            </a:pPr>
            <a:fld id="{B5F2AFE5-54E5-498A-B556-F539A95673B8}" type="slidenum">
              <a:rPr lang="en-US" smtClean="0"/>
              <a:pPr>
                <a:defRPr/>
              </a:pPr>
              <a:t>27</a:t>
            </a:fld>
            <a:endParaRPr lang="en-US"/>
          </a:p>
        </p:txBody>
      </p:sp>
    </p:spTree>
    <p:extLst>
      <p:ext uri="{BB962C8B-B14F-4D97-AF65-F5344CB8AC3E}">
        <p14:creationId xmlns:p14="http://schemas.microsoft.com/office/powerpoint/2010/main" val="8374936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423C87-E2DE-48AF-9B5B-7AFD32A6EDF2}"/>
              </a:ext>
            </a:extLst>
          </p:cNvPr>
          <p:cNvSpPr>
            <a:spLocks noGrp="1"/>
          </p:cNvSpPr>
          <p:nvPr>
            <p:ph type="body" sz="quarter" idx="11"/>
          </p:nvPr>
        </p:nvSpPr>
        <p:spPr/>
        <p:txBody>
          <a:bodyPr/>
          <a:lstStyle/>
          <a:p>
            <a:pPr algn="ctr"/>
            <a:r>
              <a:rPr lang="en-US"/>
              <a:t>Dismissal analysis</a:t>
            </a:r>
          </a:p>
        </p:txBody>
      </p:sp>
      <p:sp>
        <p:nvSpPr>
          <p:cNvPr id="5" name="Slide Number Placeholder 4">
            <a:extLst>
              <a:ext uri="{FF2B5EF4-FFF2-40B4-BE49-F238E27FC236}">
                <a16:creationId xmlns:a16="http://schemas.microsoft.com/office/drawing/2014/main" id="{BB0753EF-1BDF-4BF9-80ED-01870F067B8B}"/>
              </a:ext>
            </a:extLst>
          </p:cNvPr>
          <p:cNvSpPr>
            <a:spLocks noGrp="1"/>
          </p:cNvSpPr>
          <p:nvPr>
            <p:ph type="sldNum" sz="quarter" idx="4"/>
          </p:nvPr>
        </p:nvSpPr>
        <p:spPr/>
        <p:txBody>
          <a:bodyPr/>
          <a:lstStyle/>
          <a:p>
            <a:pPr>
              <a:defRPr/>
            </a:pPr>
            <a:fld id="{B5F2AFE5-54E5-498A-B556-F539A95673B8}" type="slidenum">
              <a:rPr lang="en-US" smtClean="0"/>
              <a:pPr>
                <a:defRPr/>
              </a:pPr>
              <a:t>28</a:t>
            </a:fld>
            <a:endParaRPr lang="en-US"/>
          </a:p>
        </p:txBody>
      </p:sp>
      <p:graphicFrame>
        <p:nvGraphicFramePr>
          <p:cNvPr id="6" name="Diagram 5">
            <a:extLst>
              <a:ext uri="{FF2B5EF4-FFF2-40B4-BE49-F238E27FC236}">
                <a16:creationId xmlns:a16="http://schemas.microsoft.com/office/drawing/2014/main" id="{942A4A81-1006-4F86-AA71-1DA307F30670}"/>
              </a:ext>
            </a:extLst>
          </p:cNvPr>
          <p:cNvGraphicFramePr/>
          <p:nvPr>
            <p:extLst>
              <p:ext uri="{D42A27DB-BD31-4B8C-83A1-F6EECF244321}">
                <p14:modId xmlns:p14="http://schemas.microsoft.com/office/powerpoint/2010/main" val="3778731030"/>
              </p:ext>
            </p:extLst>
          </p:nvPr>
        </p:nvGraphicFramePr>
        <p:xfrm>
          <a:off x="547071" y="268663"/>
          <a:ext cx="8164221" cy="4694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FEF52A24-DED6-454A-AA91-A43C55D6485E}"/>
              </a:ext>
            </a:extLst>
          </p:cNvPr>
          <p:cNvGrpSpPr/>
          <p:nvPr/>
        </p:nvGrpSpPr>
        <p:grpSpPr>
          <a:xfrm>
            <a:off x="6673862" y="4737052"/>
            <a:ext cx="2270941" cy="1286821"/>
            <a:chOff x="6012342" y="1703920"/>
            <a:chExt cx="2182392" cy="1286821"/>
          </a:xfrm>
        </p:grpSpPr>
        <p:sp>
          <p:nvSpPr>
            <p:cNvPr id="8" name="Rectangle: Rounded Corners 7">
              <a:extLst>
                <a:ext uri="{FF2B5EF4-FFF2-40B4-BE49-F238E27FC236}">
                  <a16:creationId xmlns:a16="http://schemas.microsoft.com/office/drawing/2014/main" id="{4788A77B-6B61-49EB-BB7E-181D0F69732C}"/>
                </a:ext>
              </a:extLst>
            </p:cNvPr>
            <p:cNvSpPr/>
            <p:nvPr/>
          </p:nvSpPr>
          <p:spPr>
            <a:xfrm>
              <a:off x="6012342" y="1703920"/>
              <a:ext cx="2144702" cy="1286821"/>
            </a:xfrm>
            <a:prstGeom prst="roundRect">
              <a:avLst>
                <a:gd name="adj" fmla="val 10000"/>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9" name="Rectangle: Rounded Corners 4">
              <a:extLst>
                <a:ext uri="{FF2B5EF4-FFF2-40B4-BE49-F238E27FC236}">
                  <a16:creationId xmlns:a16="http://schemas.microsoft.com/office/drawing/2014/main" id="{464D436D-7C71-4D94-9A0B-B6A25966BBA1}"/>
                </a:ext>
              </a:extLst>
            </p:cNvPr>
            <p:cNvSpPr txBox="1"/>
            <p:nvPr/>
          </p:nvSpPr>
          <p:spPr>
            <a:xfrm>
              <a:off x="6012342" y="1741610"/>
              <a:ext cx="2182392" cy="1211441"/>
            </a:xfrm>
            <a:prstGeom prst="rect">
              <a:avLst/>
            </a:prstGeom>
            <a:solidFill>
              <a:srgbClr val="FFCC66"/>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a:solidFill>
                    <a:schemeClr val="accent1">
                      <a:lumMod val="50000"/>
                    </a:schemeClr>
                  </a:solidFill>
                </a:rPr>
                <a:t>Investigation</a:t>
              </a:r>
              <a:endParaRPr lang="en-US" sz="2200" b="1" kern="1200">
                <a:solidFill>
                  <a:schemeClr val="accent1">
                    <a:lumMod val="50000"/>
                  </a:schemeClr>
                </a:solidFill>
              </a:endParaRPr>
            </a:p>
          </p:txBody>
        </p:sp>
      </p:grpSp>
      <p:sp>
        <p:nvSpPr>
          <p:cNvPr id="3" name="Arrow: Down 2">
            <a:extLst>
              <a:ext uri="{FF2B5EF4-FFF2-40B4-BE49-F238E27FC236}">
                <a16:creationId xmlns:a16="http://schemas.microsoft.com/office/drawing/2014/main" id="{25BF7903-90DA-452A-8A10-2E521F0385C1}"/>
              </a:ext>
            </a:extLst>
          </p:cNvPr>
          <p:cNvSpPr/>
          <p:nvPr/>
        </p:nvSpPr>
        <p:spPr>
          <a:xfrm>
            <a:off x="7192537" y="3557239"/>
            <a:ext cx="1159726" cy="858644"/>
          </a:xfrm>
          <a:prstGeom prst="downArrow">
            <a:avLst/>
          </a:prstGeom>
          <a:solidFill>
            <a:srgbClr val="F89C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18265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60F600-CC5C-41CD-965C-CCC858A1EB2C}"/>
              </a:ext>
            </a:extLst>
          </p:cNvPr>
          <p:cNvSpPr>
            <a:spLocks noGrp="1"/>
          </p:cNvSpPr>
          <p:nvPr>
            <p:ph type="body" sz="quarter" idx="11"/>
          </p:nvPr>
        </p:nvSpPr>
        <p:spPr/>
        <p:txBody>
          <a:bodyPr/>
          <a:lstStyle/>
          <a:p>
            <a:r>
              <a:rPr lang="en-US"/>
              <a:t>Mandatory dismissal pop   quiz</a:t>
            </a:r>
          </a:p>
        </p:txBody>
      </p:sp>
      <p:sp>
        <p:nvSpPr>
          <p:cNvPr id="3" name="Text Placeholder 2">
            <a:extLst>
              <a:ext uri="{FF2B5EF4-FFF2-40B4-BE49-F238E27FC236}">
                <a16:creationId xmlns:a16="http://schemas.microsoft.com/office/drawing/2014/main" id="{1860C579-80EB-4D72-BD0A-27DBC3C29589}"/>
              </a:ext>
            </a:extLst>
          </p:cNvPr>
          <p:cNvSpPr>
            <a:spLocks noGrp="1"/>
          </p:cNvSpPr>
          <p:nvPr>
            <p:ph type="body" sz="quarter" idx="12"/>
          </p:nvPr>
        </p:nvSpPr>
        <p:spPr>
          <a:xfrm>
            <a:off x="228600" y="1034143"/>
            <a:ext cx="8773886" cy="5398861"/>
          </a:xfrm>
        </p:spPr>
        <p:txBody>
          <a:bodyPr/>
          <a:lstStyle/>
          <a:p>
            <a:r>
              <a:rPr lang="en-US">
                <a:solidFill>
                  <a:schemeClr val="tx1"/>
                </a:solidFill>
                <a:latin typeface="Batang" panose="02030600000101010101" pitchFamily="18" charset="-127"/>
                <a:ea typeface="Batang" panose="02030600000101010101" pitchFamily="18" charset="-127"/>
              </a:rPr>
              <a:t>Complainant sexually assaulted by fellow student at his off-campus apartment.</a:t>
            </a:r>
          </a:p>
          <a:p>
            <a:r>
              <a:rPr lang="en-US">
                <a:solidFill>
                  <a:schemeClr val="tx1"/>
                </a:solidFill>
                <a:latin typeface="Batang" panose="02030600000101010101" pitchFamily="18" charset="-127"/>
                <a:ea typeface="Batang" panose="02030600000101010101" pitchFamily="18" charset="-127"/>
              </a:rPr>
              <a:t>Complainant propositioned by professor and offered higher grade at University’s study abroad program in Luxembourg </a:t>
            </a:r>
          </a:p>
          <a:p>
            <a:r>
              <a:rPr lang="en-US">
                <a:solidFill>
                  <a:schemeClr val="tx1"/>
                </a:solidFill>
                <a:latin typeface="Batang" panose="02030600000101010101" pitchFamily="18" charset="-127"/>
                <a:ea typeface="Batang" panose="02030600000101010101" pitchFamily="18" charset="-127"/>
              </a:rPr>
              <a:t>Student in clinical nursing program sexually harassed by patient at hospital </a:t>
            </a:r>
          </a:p>
          <a:p>
            <a:r>
              <a:rPr lang="en-US">
                <a:solidFill>
                  <a:schemeClr val="tx1"/>
                </a:solidFill>
                <a:latin typeface="Batang" panose="02030600000101010101" pitchFamily="18" charset="-127"/>
                <a:ea typeface="Batang" panose="02030600000101010101" pitchFamily="18" charset="-127"/>
              </a:rPr>
              <a:t>Student pushed to the ground on athletic field by angry boyfriend – just one occasion</a:t>
            </a:r>
          </a:p>
          <a:p>
            <a:r>
              <a:rPr lang="en-US">
                <a:solidFill>
                  <a:schemeClr val="tx1"/>
                </a:solidFill>
                <a:latin typeface="Batang" panose="02030600000101010101" pitchFamily="18" charset="-127"/>
                <a:ea typeface="Batang" panose="02030600000101010101" pitchFamily="18" charset="-127"/>
              </a:rPr>
              <a:t>Professor tells student that he is her type and she could give him the climax of his life </a:t>
            </a:r>
          </a:p>
          <a:p>
            <a:endParaRPr lang="en-US">
              <a:solidFill>
                <a:schemeClr val="tx1"/>
              </a:solidFill>
              <a:latin typeface="Batang" panose="02030600000101010101" pitchFamily="18" charset="-127"/>
              <a:ea typeface="Batang" panose="02030600000101010101" pitchFamily="18" charset="-127"/>
            </a:endParaRPr>
          </a:p>
          <a:p>
            <a:endParaRPr lang="en-US">
              <a:solidFill>
                <a:schemeClr val="tx1"/>
              </a:solidFill>
              <a:latin typeface="Batang" panose="02030600000101010101" pitchFamily="18" charset="-127"/>
              <a:ea typeface="Batang" panose="02030600000101010101" pitchFamily="18" charset="-127"/>
            </a:endParaRPr>
          </a:p>
          <a:p>
            <a:pPr marL="0" indent="0">
              <a:buNone/>
            </a:pPr>
            <a:endParaRPr lang="en-US">
              <a:solidFill>
                <a:schemeClr val="tx1"/>
              </a:solidFill>
              <a:latin typeface="Batang" panose="02030600000101010101" pitchFamily="18" charset="-127"/>
              <a:ea typeface="Batang" panose="02030600000101010101" pitchFamily="18" charset="-127"/>
            </a:endParaRPr>
          </a:p>
        </p:txBody>
      </p:sp>
      <p:sp>
        <p:nvSpPr>
          <p:cNvPr id="5" name="Slide Number Placeholder 4">
            <a:extLst>
              <a:ext uri="{FF2B5EF4-FFF2-40B4-BE49-F238E27FC236}">
                <a16:creationId xmlns:a16="http://schemas.microsoft.com/office/drawing/2014/main" id="{F19E7444-7A9A-4DE0-8BFE-A0395B0ECD26}"/>
              </a:ext>
            </a:extLst>
          </p:cNvPr>
          <p:cNvSpPr>
            <a:spLocks noGrp="1"/>
          </p:cNvSpPr>
          <p:nvPr>
            <p:ph type="sldNum" sz="quarter" idx="4"/>
          </p:nvPr>
        </p:nvSpPr>
        <p:spPr/>
        <p:txBody>
          <a:bodyPr/>
          <a:lstStyle/>
          <a:p>
            <a:pPr>
              <a:defRPr/>
            </a:pPr>
            <a:fld id="{B5F2AFE5-54E5-498A-B556-F539A95673B8}" type="slidenum">
              <a:rPr lang="en-US" smtClean="0"/>
              <a:pPr>
                <a:defRPr/>
              </a:pPr>
              <a:t>29</a:t>
            </a:fld>
            <a:endParaRPr lang="en-US"/>
          </a:p>
        </p:txBody>
      </p:sp>
      <p:sp>
        <p:nvSpPr>
          <p:cNvPr id="6" name="TextBox 5">
            <a:extLst>
              <a:ext uri="{FF2B5EF4-FFF2-40B4-BE49-F238E27FC236}">
                <a16:creationId xmlns:a16="http://schemas.microsoft.com/office/drawing/2014/main" id="{19CAB1CD-CE1B-4929-8D85-23EDF7BBA63D}"/>
              </a:ext>
            </a:extLst>
          </p:cNvPr>
          <p:cNvSpPr txBox="1"/>
          <p:nvPr/>
        </p:nvSpPr>
        <p:spPr>
          <a:xfrm>
            <a:off x="7193863" y="1558471"/>
            <a:ext cx="1389750" cy="400110"/>
          </a:xfrm>
          <a:prstGeom prst="rect">
            <a:avLst/>
          </a:prstGeom>
          <a:noFill/>
          <a:ln>
            <a:solidFill>
              <a:srgbClr val="FF0000"/>
            </a:solidFill>
          </a:ln>
        </p:spPr>
        <p:txBody>
          <a:bodyPr wrap="square" rtlCol="0">
            <a:spAutoFit/>
          </a:bodyPr>
          <a:lstStyle/>
          <a:p>
            <a:r>
              <a:rPr lang="en-US" sz="2000">
                <a:solidFill>
                  <a:srgbClr val="FF0000"/>
                </a:solidFill>
              </a:rPr>
              <a:t>DISMISS</a:t>
            </a:r>
          </a:p>
        </p:txBody>
      </p:sp>
      <p:sp>
        <p:nvSpPr>
          <p:cNvPr id="7" name="TextBox 6">
            <a:extLst>
              <a:ext uri="{FF2B5EF4-FFF2-40B4-BE49-F238E27FC236}">
                <a16:creationId xmlns:a16="http://schemas.microsoft.com/office/drawing/2014/main" id="{FF45C5C2-0C5C-4A41-8394-05D2A22605F3}"/>
              </a:ext>
            </a:extLst>
          </p:cNvPr>
          <p:cNvSpPr txBox="1"/>
          <p:nvPr/>
        </p:nvSpPr>
        <p:spPr>
          <a:xfrm>
            <a:off x="6421891" y="2969018"/>
            <a:ext cx="1389751" cy="400110"/>
          </a:xfrm>
          <a:prstGeom prst="rect">
            <a:avLst/>
          </a:prstGeom>
          <a:noFill/>
          <a:ln>
            <a:solidFill>
              <a:srgbClr val="FF0000"/>
            </a:solidFill>
          </a:ln>
        </p:spPr>
        <p:txBody>
          <a:bodyPr wrap="square" rtlCol="0">
            <a:spAutoFit/>
          </a:bodyPr>
          <a:lstStyle/>
          <a:p>
            <a:r>
              <a:rPr lang="en-US" sz="2000">
                <a:solidFill>
                  <a:srgbClr val="FF0000"/>
                </a:solidFill>
              </a:rPr>
              <a:t>DISMISS</a:t>
            </a:r>
          </a:p>
        </p:txBody>
      </p:sp>
      <p:sp>
        <p:nvSpPr>
          <p:cNvPr id="8" name="TextBox 7">
            <a:extLst>
              <a:ext uri="{FF2B5EF4-FFF2-40B4-BE49-F238E27FC236}">
                <a16:creationId xmlns:a16="http://schemas.microsoft.com/office/drawing/2014/main" id="{6F0F7C9C-C1DB-4566-BA9F-49D157EDFB81}"/>
              </a:ext>
            </a:extLst>
          </p:cNvPr>
          <p:cNvSpPr txBox="1"/>
          <p:nvPr/>
        </p:nvSpPr>
        <p:spPr>
          <a:xfrm>
            <a:off x="6174581" y="3936456"/>
            <a:ext cx="1116556" cy="400110"/>
          </a:xfrm>
          <a:prstGeom prst="rect">
            <a:avLst/>
          </a:prstGeom>
          <a:noFill/>
          <a:ln>
            <a:solidFill>
              <a:srgbClr val="FF0000"/>
            </a:solidFill>
          </a:ln>
        </p:spPr>
        <p:txBody>
          <a:bodyPr wrap="square" rtlCol="0">
            <a:spAutoFit/>
          </a:bodyPr>
          <a:lstStyle/>
          <a:p>
            <a:r>
              <a:rPr lang="en-US" sz="2000">
                <a:solidFill>
                  <a:srgbClr val="FF0000"/>
                </a:solidFill>
              </a:rPr>
              <a:t>KEEP</a:t>
            </a:r>
          </a:p>
        </p:txBody>
      </p:sp>
      <p:sp>
        <p:nvSpPr>
          <p:cNvPr id="9" name="TextBox 8">
            <a:extLst>
              <a:ext uri="{FF2B5EF4-FFF2-40B4-BE49-F238E27FC236}">
                <a16:creationId xmlns:a16="http://schemas.microsoft.com/office/drawing/2014/main" id="{9165E87D-672A-4134-A148-2FACEA51E997}"/>
              </a:ext>
            </a:extLst>
          </p:cNvPr>
          <p:cNvSpPr txBox="1"/>
          <p:nvPr/>
        </p:nvSpPr>
        <p:spPr>
          <a:xfrm>
            <a:off x="7510461" y="4876501"/>
            <a:ext cx="1073152" cy="400110"/>
          </a:xfrm>
          <a:prstGeom prst="rect">
            <a:avLst/>
          </a:prstGeom>
          <a:noFill/>
          <a:ln>
            <a:solidFill>
              <a:srgbClr val="FF0000"/>
            </a:solidFill>
          </a:ln>
        </p:spPr>
        <p:txBody>
          <a:bodyPr wrap="square" rtlCol="0">
            <a:spAutoFit/>
          </a:bodyPr>
          <a:lstStyle/>
          <a:p>
            <a:r>
              <a:rPr lang="en-US" sz="2000">
                <a:solidFill>
                  <a:srgbClr val="FF0000"/>
                </a:solidFill>
              </a:rPr>
              <a:t>KEEP</a:t>
            </a:r>
          </a:p>
        </p:txBody>
      </p:sp>
      <p:sp>
        <p:nvSpPr>
          <p:cNvPr id="10" name="TextBox 9">
            <a:extLst>
              <a:ext uri="{FF2B5EF4-FFF2-40B4-BE49-F238E27FC236}">
                <a16:creationId xmlns:a16="http://schemas.microsoft.com/office/drawing/2014/main" id="{7F48E38D-A91F-4854-BD4C-4EEBA99723C3}"/>
              </a:ext>
            </a:extLst>
          </p:cNvPr>
          <p:cNvSpPr txBox="1"/>
          <p:nvPr/>
        </p:nvSpPr>
        <p:spPr>
          <a:xfrm>
            <a:off x="7510461" y="5823857"/>
            <a:ext cx="1498899" cy="400110"/>
          </a:xfrm>
          <a:prstGeom prst="rect">
            <a:avLst/>
          </a:prstGeom>
          <a:noFill/>
          <a:ln>
            <a:solidFill>
              <a:srgbClr val="FF0000"/>
            </a:solidFill>
          </a:ln>
        </p:spPr>
        <p:txBody>
          <a:bodyPr wrap="square" rtlCol="0">
            <a:spAutoFit/>
          </a:bodyPr>
          <a:lstStyle/>
          <a:p>
            <a:r>
              <a:rPr lang="en-US" sz="2000">
                <a:solidFill>
                  <a:srgbClr val="FF0000"/>
                </a:solidFill>
              </a:rPr>
              <a:t>DISMISS</a:t>
            </a:r>
          </a:p>
        </p:txBody>
      </p:sp>
    </p:spTree>
    <p:extLst>
      <p:ext uri="{BB962C8B-B14F-4D97-AF65-F5344CB8AC3E}">
        <p14:creationId xmlns:p14="http://schemas.microsoft.com/office/powerpoint/2010/main" val="271021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indefinite"/>
                            </p:stCondLst>
                          </p:cTn>
                        </p:par>
                        <p:par>
                          <p:cTn id="18" fill="hold" nodeType="after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indefinite"/>
                            </p:stCondLst>
                          </p:cTn>
                        </p:par>
                        <p:par>
                          <p:cTn id="32" fill="hold" nodeType="after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indefinite"/>
                            </p:stCondLst>
                          </p:cTn>
                        </p:par>
                        <p:par>
                          <p:cTn id="39" fill="hold" nodeType="after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indefinite"/>
                            </p:stCondLst>
                          </p:cTn>
                        </p:par>
                        <p:par>
                          <p:cTn id="44" fill="hold" nodeType="afterGroup">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indefinite"/>
                            </p:stCondLst>
                          </p:cTn>
                        </p:par>
                        <p:par>
                          <p:cTn id="49" fill="hold" nodeType="afterGroup">
                            <p:stCondLst>
                              <p:cond delay="0"/>
                            </p:stCondLst>
                            <p:childTnLst>
                              <p:par>
                                <p:cTn id="50" presetID="1" presetClass="entr" presetSubtype="0" fill="hold" grpId="2" nodeType="click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indefinite"/>
                            </p:stCondLst>
                          </p:cTn>
                        </p:par>
                        <p:par>
                          <p:cTn id="54" fill="hold" nodeType="afterGroup">
                            <p:stCondLst>
                              <p:cond delay="0"/>
                            </p:stCondLst>
                            <p:childTnLst>
                              <p:par>
                                <p:cTn id="55" presetID="1" presetClass="entr" presetSubtype="0" fill="hold" grpId="3"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indefinite"/>
                            </p:stCondLst>
                          </p:cTn>
                        </p:par>
                        <p:par>
                          <p:cTn id="59" fill="hold" nodeType="afterGroup">
                            <p:stCondLst>
                              <p:cond delay="0"/>
                            </p:stCondLst>
                            <p:childTnLst>
                              <p:par>
                                <p:cTn id="60" presetID="1" presetClass="entr" presetSubtype="0" fill="hold" grpId="4"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animBg="1"/>
      <p:bldP spid="8" grpId="2" animBg="1"/>
      <p:bldP spid="9" grpId="3" animBg="1"/>
      <p:bldP spid="10" grpId="4"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43674" y="224069"/>
            <a:ext cx="8001000" cy="1216025"/>
          </a:xfrm>
        </p:spPr>
        <p:txBody>
          <a:bodyPr/>
          <a:lstStyle/>
          <a:p>
            <a:pPr algn="ctr" eaLnBrk="1" hangingPunct="1"/>
            <a:r>
              <a:rPr lang="en-US" altLang="en-US" sz="5400" b="0">
                <a:latin typeface="Batang" panose="02030600000101010101" pitchFamily="18" charset="-127"/>
                <a:ea typeface="Batang" panose="02030600000101010101" pitchFamily="18" charset="-127"/>
              </a:rPr>
              <a:t>TITLE IX</a:t>
            </a:r>
          </a:p>
        </p:txBody>
      </p:sp>
      <p:sp>
        <p:nvSpPr>
          <p:cNvPr id="16387" name="Rectangle 3"/>
          <p:cNvSpPr>
            <a:spLocks noGrp="1" noChangeArrowheads="1"/>
          </p:cNvSpPr>
          <p:nvPr>
            <p:ph idx="1"/>
          </p:nvPr>
        </p:nvSpPr>
        <p:spPr>
          <a:xfrm>
            <a:off x="180754" y="1382729"/>
            <a:ext cx="8729330" cy="4890479"/>
          </a:xfrm>
        </p:spPr>
        <p:txBody>
          <a:bodyPr/>
          <a:lstStyle/>
          <a:p>
            <a:pPr marL="0" lvl="1" indent="0" algn="just" eaLnBrk="1" hangingPunct="1">
              <a:lnSpc>
                <a:spcPct val="90000"/>
              </a:lnSpc>
              <a:buNone/>
            </a:pPr>
            <a:endParaRPr lang="en-US" altLang="en-US" sz="3600" i="1">
              <a:solidFill>
                <a:schemeClr val="tx1"/>
              </a:solidFill>
              <a:latin typeface="Batang" panose="02030600000101010101" pitchFamily="18" charset="-127"/>
              <a:ea typeface="Batang" panose="02030600000101010101" pitchFamily="18" charset="-127"/>
            </a:endParaRPr>
          </a:p>
          <a:p>
            <a:pPr marL="0" lvl="1" indent="0" algn="just" eaLnBrk="1" hangingPunct="1">
              <a:lnSpc>
                <a:spcPct val="90000"/>
              </a:lnSpc>
              <a:buNone/>
            </a:pPr>
            <a:r>
              <a:rPr lang="en-US" altLang="en-US" sz="3600" i="1">
                <a:solidFill>
                  <a:schemeClr val="tx1"/>
                </a:solidFill>
                <a:latin typeface="Batang" panose="02030600000101010101" pitchFamily="18" charset="-127"/>
                <a:ea typeface="Batang" panose="02030600000101010101" pitchFamily="18" charset="-127"/>
              </a:rPr>
              <a:t>No person in the United States shall, on the basis of sex, be excluded from participation in, be denied the benefits of, or be subjected to discrimination under any education program or activity receiving Federal financial assistance.</a:t>
            </a:r>
            <a:endParaRPr lang="en-US" altLang="en-US" sz="3600">
              <a:solidFill>
                <a:schemeClr val="tx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360509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C62B-85E8-467C-80DB-90F28A47B7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8D51DA-A629-4EEE-BBAA-69AE18C779E8}"/>
              </a:ext>
            </a:extLst>
          </p:cNvPr>
          <p:cNvSpPr>
            <a:spLocks noGrp="1"/>
          </p:cNvSpPr>
          <p:nvPr>
            <p:ph idx="1"/>
          </p:nvPr>
        </p:nvSpPr>
        <p:spPr>
          <a:xfrm>
            <a:off x="0" y="2064834"/>
            <a:ext cx="8887522" cy="3810000"/>
          </a:xfrm>
        </p:spPr>
        <p:txBody>
          <a:bodyPr/>
          <a:lstStyle/>
          <a:p>
            <a:pPr marL="0" indent="0" algn="ctr">
              <a:buNone/>
            </a:pPr>
            <a:r>
              <a:rPr lang="en-US" sz="5400" b="1">
                <a:latin typeface="Batang" panose="02030600000101010101" pitchFamily="18" charset="-127"/>
                <a:ea typeface="Batang" panose="02030600000101010101" pitchFamily="18" charset="-127"/>
              </a:rPr>
              <a:t>Top Ten Things to Know</a:t>
            </a:r>
          </a:p>
          <a:p>
            <a:pPr marL="0" indent="0" algn="ctr">
              <a:buNone/>
            </a:pPr>
            <a:r>
              <a:rPr lang="en-US" sz="5400" b="1">
                <a:latin typeface="Batang" panose="02030600000101010101" pitchFamily="18" charset="-127"/>
                <a:ea typeface="Batang" panose="02030600000101010101" pitchFamily="18" charset="-127"/>
              </a:rPr>
              <a:t> about Investigations </a:t>
            </a:r>
          </a:p>
          <a:p>
            <a:pPr marL="0" indent="0" algn="ctr">
              <a:buNone/>
            </a:pPr>
            <a:r>
              <a:rPr lang="en-US" sz="5400" b="1">
                <a:latin typeface="Batang" panose="02030600000101010101" pitchFamily="18" charset="-127"/>
                <a:ea typeface="Batang" panose="02030600000101010101" pitchFamily="18" charset="-127"/>
              </a:rPr>
              <a:t>under the New Rule</a:t>
            </a:r>
          </a:p>
          <a:p>
            <a:endParaRPr lang="en-US"/>
          </a:p>
        </p:txBody>
      </p:sp>
    </p:spTree>
    <p:extLst>
      <p:ext uri="{BB962C8B-B14F-4D97-AF65-F5344CB8AC3E}">
        <p14:creationId xmlns:p14="http://schemas.microsoft.com/office/powerpoint/2010/main" val="379346889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92545F-21B5-4CA2-B95A-4DDAF585ED3F}"/>
              </a:ext>
            </a:extLst>
          </p:cNvPr>
          <p:cNvSpPr txBox="1"/>
          <p:nvPr/>
        </p:nvSpPr>
        <p:spPr>
          <a:xfrm>
            <a:off x="451624" y="1282390"/>
            <a:ext cx="8697952" cy="8586966"/>
          </a:xfrm>
          <a:prstGeom prst="rect">
            <a:avLst/>
          </a:prstGeom>
          <a:noFill/>
        </p:spPr>
        <p:txBody>
          <a:bodyPr wrap="square" rtlCol="0">
            <a:spAutoFit/>
          </a:bodyPr>
          <a:lstStyle/>
          <a:p>
            <a:r>
              <a:rPr lang="en-US" sz="2400">
                <a:latin typeface="Batang" panose="02030600000101010101" pitchFamily="18" charset="-127"/>
                <a:ea typeface="Batang" panose="02030600000101010101" pitchFamily="18" charset="-127"/>
              </a:rPr>
              <a:t>1.	Impartiality is important.</a:t>
            </a:r>
          </a:p>
          <a:p>
            <a:endParaRPr lang="en-US" sz="8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2.	The investigator does not adjudicate.</a:t>
            </a:r>
          </a:p>
          <a:p>
            <a:endParaRPr lang="en-US" sz="800">
              <a:latin typeface="Batang" panose="02030600000101010101" pitchFamily="18" charset="-127"/>
              <a:ea typeface="Batang" panose="02030600000101010101" pitchFamily="18" charset="-127"/>
            </a:endParaRPr>
          </a:p>
          <a:p>
            <a:pPr marL="914400" lvl="1" indent="-914400">
              <a:buAutoNum type="arabicPeriod" startAt="3"/>
            </a:pPr>
            <a:r>
              <a:rPr lang="en-US" sz="2400">
                <a:latin typeface="Batang" panose="02030600000101010101" pitchFamily="18" charset="-127"/>
                <a:ea typeface="Batang" panose="02030600000101010101" pitchFamily="18" charset="-127"/>
              </a:rPr>
              <a:t>Parties are entitled to notice of all interviews.</a:t>
            </a:r>
          </a:p>
          <a:p>
            <a:pPr marL="914400" lvl="1" indent="-914400">
              <a:buAutoNum type="arabicPeriod" startAt="3"/>
            </a:pPr>
            <a:endParaRPr lang="en-US" sz="800">
              <a:latin typeface="Batang" panose="02030600000101010101" pitchFamily="18" charset="-127"/>
              <a:ea typeface="Batang" panose="02030600000101010101" pitchFamily="18" charset="-127"/>
            </a:endParaRPr>
          </a:p>
          <a:p>
            <a:pPr marL="914400" lvl="1" indent="-914400">
              <a:buAutoNum type="arabicPeriod" startAt="3"/>
            </a:pPr>
            <a:r>
              <a:rPr lang="en-US" sz="2400">
                <a:latin typeface="Batang" panose="02030600000101010101" pitchFamily="18" charset="-127"/>
                <a:ea typeface="Batang" panose="02030600000101010101" pitchFamily="18" charset="-127"/>
              </a:rPr>
              <a:t>An advisor may be present at all meetings.</a:t>
            </a:r>
          </a:p>
          <a:p>
            <a:pPr marL="914400" lvl="1" indent="-914400">
              <a:buAutoNum type="arabicPeriod" startAt="3"/>
            </a:pPr>
            <a:endParaRPr lang="en-US" sz="800">
              <a:latin typeface="Batang" panose="02030600000101010101" pitchFamily="18" charset="-127"/>
              <a:ea typeface="Batang" panose="02030600000101010101" pitchFamily="18" charset="-127"/>
            </a:endParaRPr>
          </a:p>
          <a:p>
            <a:pPr marL="914400" lvl="1" indent="-914400">
              <a:buAutoNum type="arabicPeriod" startAt="3"/>
            </a:pPr>
            <a:r>
              <a:rPr lang="en-US" sz="2400">
                <a:latin typeface="Batang" panose="02030600000101010101" pitchFamily="18" charset="-127"/>
                <a:ea typeface="Batang" panose="02030600000101010101" pitchFamily="18" charset="-127"/>
              </a:rPr>
              <a:t>The school has the burden of collecting evidence.</a:t>
            </a:r>
          </a:p>
          <a:p>
            <a:pPr marL="914400" lvl="1" indent="-914400">
              <a:buAutoNum type="arabicPeriod" startAt="3"/>
            </a:pPr>
            <a:endParaRPr lang="en-US" sz="800">
              <a:latin typeface="Batang" panose="02030600000101010101" pitchFamily="18" charset="-127"/>
              <a:ea typeface="Batang" panose="02030600000101010101" pitchFamily="18" charset="-127"/>
            </a:endParaRPr>
          </a:p>
          <a:p>
            <a:pPr marL="914400" lvl="1" indent="-914400">
              <a:buAutoNum type="arabicPeriod" startAt="3"/>
            </a:pPr>
            <a:r>
              <a:rPr lang="en-US" sz="2400">
                <a:latin typeface="Batang" panose="02030600000101010101" pitchFamily="18" charset="-127"/>
                <a:ea typeface="Batang" panose="02030600000101010101" pitchFamily="18" charset="-127"/>
              </a:rPr>
              <a:t>Parties may freely gather and present evidence.</a:t>
            </a:r>
          </a:p>
          <a:p>
            <a:pPr marL="914400" lvl="1" indent="-914400">
              <a:buAutoNum type="arabicPeriod" startAt="3"/>
            </a:pPr>
            <a:endParaRPr lang="en-US" sz="800">
              <a:latin typeface="Batang" panose="02030600000101010101" pitchFamily="18" charset="-127"/>
              <a:ea typeface="Batang" panose="02030600000101010101" pitchFamily="18" charset="-127"/>
            </a:endParaRPr>
          </a:p>
          <a:p>
            <a:pPr marL="914400" lvl="1" indent="-914400">
              <a:buAutoNum type="arabicPeriod" startAt="3"/>
            </a:pPr>
            <a:r>
              <a:rPr lang="en-US" sz="2400">
                <a:latin typeface="Batang" panose="02030600000101010101" pitchFamily="18" charset="-127"/>
                <a:ea typeface="Batang" panose="02030600000101010101" pitchFamily="18" charset="-127"/>
              </a:rPr>
              <a:t>Parties may freely discuss the allegations.</a:t>
            </a:r>
          </a:p>
          <a:p>
            <a:pPr marL="914400" lvl="1" indent="-914400">
              <a:buAutoNum type="arabicPeriod" startAt="3"/>
            </a:pPr>
            <a:endParaRPr lang="en-US" sz="800">
              <a:latin typeface="Batang" panose="02030600000101010101" pitchFamily="18" charset="-127"/>
              <a:ea typeface="Batang" panose="02030600000101010101" pitchFamily="18" charset="-127"/>
            </a:endParaRPr>
          </a:p>
          <a:p>
            <a:pPr marL="914400" lvl="1" indent="-914400">
              <a:buAutoNum type="arabicPeriod" startAt="3"/>
            </a:pPr>
            <a:r>
              <a:rPr lang="en-US" sz="2400">
                <a:latin typeface="Batang" panose="02030600000101010101" pitchFamily="18" charset="-127"/>
                <a:ea typeface="Batang" panose="02030600000101010101" pitchFamily="18" charset="-127"/>
              </a:rPr>
              <a:t>Parties may inspect and review evidence.</a:t>
            </a:r>
          </a:p>
          <a:p>
            <a:pPr marL="914400" lvl="1" indent="-914400">
              <a:buAutoNum type="arabicPeriod" startAt="3"/>
            </a:pPr>
            <a:endParaRPr lang="en-US" sz="800">
              <a:latin typeface="Batang" panose="02030600000101010101" pitchFamily="18" charset="-127"/>
              <a:ea typeface="Batang" panose="02030600000101010101" pitchFamily="18" charset="-127"/>
            </a:endParaRPr>
          </a:p>
          <a:p>
            <a:pPr marL="914400" lvl="1" indent="-914400">
              <a:buAutoNum type="arabicPeriod" startAt="3"/>
            </a:pPr>
            <a:r>
              <a:rPr lang="en-US" sz="2400">
                <a:latin typeface="Batang" panose="02030600000101010101" pitchFamily="18" charset="-127"/>
                <a:ea typeface="Batang" panose="02030600000101010101" pitchFamily="18" charset="-127"/>
              </a:rPr>
              <a:t>The report summarizes relevant evidence.</a:t>
            </a:r>
          </a:p>
          <a:p>
            <a:pPr marL="914400" lvl="1" indent="-914400">
              <a:buAutoNum type="arabicPeriod" startAt="3"/>
            </a:pPr>
            <a:endParaRPr lang="en-US" sz="800">
              <a:latin typeface="Batang" panose="02030600000101010101" pitchFamily="18" charset="-127"/>
              <a:ea typeface="Batang" panose="02030600000101010101" pitchFamily="18" charset="-127"/>
            </a:endParaRPr>
          </a:p>
          <a:p>
            <a:pPr marL="914400" lvl="1" indent="-914400">
              <a:buAutoNum type="arabicPeriod" startAt="3"/>
            </a:pPr>
            <a:r>
              <a:rPr lang="en-US" sz="2400">
                <a:latin typeface="Batang" panose="02030600000101010101" pitchFamily="18" charset="-127"/>
                <a:ea typeface="Batang" panose="02030600000101010101" pitchFamily="18" charset="-127"/>
              </a:rPr>
              <a:t>Investigators may be questioned.</a:t>
            </a:r>
          </a:p>
          <a:p>
            <a:pPr marL="457200" indent="-457200">
              <a:buAutoNum type="arabicPeriod" startAt="3"/>
            </a:pPr>
            <a:endParaRPr lang="en-US" sz="2400">
              <a:latin typeface="Batang" panose="02030600000101010101" pitchFamily="18" charset="-127"/>
              <a:ea typeface="Batang" panose="02030600000101010101" pitchFamily="18" charset="-127"/>
            </a:endParaRPr>
          </a:p>
          <a:p>
            <a:pPr marL="457200" indent="-457200">
              <a:buAutoNum type="arabicPeriod" startAt="3"/>
            </a:pPr>
            <a:endParaRPr lang="en-US" sz="2400">
              <a:latin typeface="Batang" panose="02030600000101010101" pitchFamily="18" charset="-127"/>
              <a:ea typeface="Batang" panose="02030600000101010101" pitchFamily="18" charset="-127"/>
            </a:endParaRP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	</a:t>
            </a:r>
          </a:p>
          <a:p>
            <a:endParaRPr lang="en-US" sz="2400">
              <a:latin typeface="Batang" panose="02030600000101010101" pitchFamily="18" charset="-127"/>
              <a:ea typeface="Batang" panose="02030600000101010101" pitchFamily="18" charset="-127"/>
            </a:endParaRPr>
          </a:p>
          <a:p>
            <a:endParaRPr lang="en-US" sz="2400">
              <a:latin typeface="Batang" panose="02030600000101010101" pitchFamily="18" charset="-127"/>
              <a:ea typeface="Batang" panose="02030600000101010101" pitchFamily="18" charset="-127"/>
            </a:endParaRPr>
          </a:p>
          <a:p>
            <a:endParaRPr lang="en-US" sz="2000">
              <a:latin typeface="Batang" panose="02030600000101010101" pitchFamily="18" charset="-127"/>
              <a:ea typeface="Batang" panose="02030600000101010101" pitchFamily="18" charset="-127"/>
            </a:endParaRPr>
          </a:p>
          <a:p>
            <a:endParaRPr lang="en-US" sz="2000">
              <a:latin typeface="Batang" panose="02030600000101010101" pitchFamily="18" charset="-127"/>
              <a:ea typeface="Batang" panose="02030600000101010101" pitchFamily="18" charset="-127"/>
            </a:endParaRPr>
          </a:p>
          <a:p>
            <a:endParaRPr lang="en-US" sz="2000">
              <a:latin typeface="Batang" panose="02030600000101010101" pitchFamily="18" charset="-127"/>
              <a:ea typeface="Batang" panose="02030600000101010101" pitchFamily="18" charset="-127"/>
            </a:endParaRPr>
          </a:p>
          <a:p>
            <a:endParaRPr lang="en-US" sz="2000"/>
          </a:p>
        </p:txBody>
      </p:sp>
      <p:sp>
        <p:nvSpPr>
          <p:cNvPr id="15" name="TextBox 14">
            <a:extLst>
              <a:ext uri="{FF2B5EF4-FFF2-40B4-BE49-F238E27FC236}">
                <a16:creationId xmlns:a16="http://schemas.microsoft.com/office/drawing/2014/main" id="{4F10ADF8-09FA-49F5-AE06-67357D62EE8C}"/>
              </a:ext>
            </a:extLst>
          </p:cNvPr>
          <p:cNvSpPr txBox="1"/>
          <p:nvPr/>
        </p:nvSpPr>
        <p:spPr>
          <a:xfrm>
            <a:off x="591015" y="223024"/>
            <a:ext cx="7861609" cy="707886"/>
          </a:xfrm>
          <a:prstGeom prst="rect">
            <a:avLst/>
          </a:prstGeom>
          <a:solidFill>
            <a:schemeClr val="accent1">
              <a:lumMod val="50000"/>
            </a:schemeClr>
          </a:solidFill>
        </p:spPr>
        <p:txBody>
          <a:bodyPr wrap="square" rtlCol="0">
            <a:spAutoFit/>
          </a:bodyPr>
          <a:lstStyle/>
          <a:p>
            <a:pPr algn="ctr"/>
            <a:r>
              <a:rPr lang="en-US" sz="4000" b="1">
                <a:solidFill>
                  <a:schemeClr val="bg1"/>
                </a:solidFill>
                <a:latin typeface="Batang" panose="02030600000101010101" pitchFamily="18" charset="-127"/>
                <a:ea typeface="Batang" panose="02030600000101010101" pitchFamily="18" charset="-127"/>
              </a:rPr>
              <a:t>The Top Ten</a:t>
            </a:r>
          </a:p>
        </p:txBody>
      </p:sp>
    </p:spTree>
    <p:extLst>
      <p:ext uri="{BB962C8B-B14F-4D97-AF65-F5344CB8AC3E}">
        <p14:creationId xmlns:p14="http://schemas.microsoft.com/office/powerpoint/2010/main" val="38814727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The Importance of Impartiality</a:t>
            </a:r>
          </a:p>
        </p:txBody>
      </p:sp>
      <p:graphicFrame>
        <p:nvGraphicFramePr>
          <p:cNvPr id="6" name="Diagram 5">
            <a:extLst>
              <a:ext uri="{FF2B5EF4-FFF2-40B4-BE49-F238E27FC236}">
                <a16:creationId xmlns:a16="http://schemas.microsoft.com/office/drawing/2014/main" id="{18AAAB44-35A5-4F29-A830-60C3731A7B1F}"/>
              </a:ext>
            </a:extLst>
          </p:cNvPr>
          <p:cNvGraphicFramePr/>
          <p:nvPr>
            <p:extLst>
              <p:ext uri="{D42A27DB-BD31-4B8C-83A1-F6EECF244321}">
                <p14:modId xmlns:p14="http://schemas.microsoft.com/office/powerpoint/2010/main" val="251655567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a:extLst>
              <a:ext uri="{FF2B5EF4-FFF2-40B4-BE49-F238E27FC236}">
                <a16:creationId xmlns:a16="http://schemas.microsoft.com/office/drawing/2014/main" id="{5A8D810C-185D-4681-A99B-4CC462B6C33D}"/>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34898" y="228600"/>
            <a:ext cx="914400" cy="914400"/>
          </a:xfrm>
          <a:prstGeom prst="rect">
            <a:avLst/>
          </a:prstGeom>
        </p:spPr>
      </p:pic>
    </p:spTree>
    <p:extLst>
      <p:ext uri="{BB962C8B-B14F-4D97-AF65-F5344CB8AC3E}">
        <p14:creationId xmlns:p14="http://schemas.microsoft.com/office/powerpoint/2010/main" val="424394560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AA42-8F91-4217-A3E3-BF296D1468AA}"/>
              </a:ext>
            </a:extLst>
          </p:cNvPr>
          <p:cNvSpPr>
            <a:spLocks noGrp="1"/>
          </p:cNvSpPr>
          <p:nvPr>
            <p:ph type="title"/>
          </p:nvPr>
        </p:nvSpPr>
        <p:spPr>
          <a:solidFill>
            <a:srgbClr val="FF99FF"/>
          </a:solidFill>
        </p:spPr>
        <p:txBody>
          <a:bodyPr/>
          <a:lstStyle/>
          <a:p>
            <a:pPr algn="ctr"/>
            <a:r>
              <a:rPr lang="en-US">
                <a:solidFill>
                  <a:schemeClr val="bg1"/>
                </a:solidFill>
                <a:latin typeface="Batang" panose="02030600000101010101" pitchFamily="18" charset="-127"/>
                <a:ea typeface="Batang" panose="02030600000101010101" pitchFamily="18" charset="-127"/>
              </a:rPr>
              <a:t>Conflict of Interest</a:t>
            </a:r>
            <a:endParaRPr lang="en-US">
              <a:solidFill>
                <a:schemeClr val="bg1"/>
              </a:solidFill>
            </a:endParaRPr>
          </a:p>
        </p:txBody>
      </p:sp>
      <p:sp>
        <p:nvSpPr>
          <p:cNvPr id="3" name="Content Placeholder 2">
            <a:extLst>
              <a:ext uri="{FF2B5EF4-FFF2-40B4-BE49-F238E27FC236}">
                <a16:creationId xmlns:a16="http://schemas.microsoft.com/office/drawing/2014/main" id="{72881865-39BB-4668-B371-C1CC110D7BBF}"/>
              </a:ext>
            </a:extLst>
          </p:cNvPr>
          <p:cNvSpPr>
            <a:spLocks noGrp="1"/>
          </p:cNvSpPr>
          <p:nvPr>
            <p:ph idx="1"/>
          </p:nvPr>
        </p:nvSpPr>
        <p:spPr>
          <a:xfrm>
            <a:off x="457200" y="1295400"/>
            <a:ext cx="8229600" cy="5105400"/>
          </a:xfrm>
        </p:spPr>
        <p:txBody>
          <a:bodyPr/>
          <a:lstStyle/>
          <a:p>
            <a:pPr marL="0" indent="0">
              <a:buNone/>
            </a:pPr>
            <a:r>
              <a:rPr lang="en-US">
                <a:latin typeface="Batang" panose="02030600000101010101" pitchFamily="18" charset="-127"/>
                <a:ea typeface="Batang" panose="02030600000101010101" pitchFamily="18" charset="-127"/>
              </a:rPr>
              <a:t>Could the outcome of this case impact me one way or another?    (i.e. Do I have a dog in this fight?)</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Relationship – party or witness</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Reputation</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Interest – financial, programmatic </a:t>
            </a:r>
          </a:p>
          <a:p>
            <a:endParaRPr lang="en-US">
              <a:latin typeface="Batang" panose="02030600000101010101" pitchFamily="18" charset="-127"/>
              <a:ea typeface="Batang" panose="02030600000101010101" pitchFamily="18" charset="-127"/>
            </a:endParaRPr>
          </a:p>
          <a:p>
            <a:pPr marL="0" indent="0">
              <a:buNone/>
            </a:pPr>
            <a:endParaRPr lang="en-US">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736322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anim calcmode="lin" valueType="num">
                                      <p:cBhvr>
                                        <p:cTn id="1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AA42-8F91-4217-A3E3-BF296D1468AA}"/>
              </a:ext>
            </a:extLst>
          </p:cNvPr>
          <p:cNvSpPr>
            <a:spLocks noGrp="1"/>
          </p:cNvSpPr>
          <p:nvPr>
            <p:ph type="title"/>
          </p:nvPr>
        </p:nvSpPr>
        <p:spPr>
          <a:solidFill>
            <a:srgbClr val="EAB200"/>
          </a:solidFill>
        </p:spPr>
        <p:txBody>
          <a:bodyPr/>
          <a:lstStyle/>
          <a:p>
            <a:pPr algn="ctr"/>
            <a:r>
              <a:rPr lang="en-US">
                <a:solidFill>
                  <a:schemeClr val="bg1"/>
                </a:solidFill>
                <a:latin typeface="Batang" panose="02030600000101010101" pitchFamily="18" charset="-127"/>
                <a:ea typeface="Batang" panose="02030600000101010101" pitchFamily="18" charset="-127"/>
              </a:rPr>
              <a:t>Bias</a:t>
            </a:r>
            <a:endParaRPr lang="en-US">
              <a:solidFill>
                <a:schemeClr val="bg1"/>
              </a:solidFill>
            </a:endParaRPr>
          </a:p>
        </p:txBody>
      </p:sp>
      <p:sp>
        <p:nvSpPr>
          <p:cNvPr id="3" name="Content Placeholder 2">
            <a:extLst>
              <a:ext uri="{FF2B5EF4-FFF2-40B4-BE49-F238E27FC236}">
                <a16:creationId xmlns:a16="http://schemas.microsoft.com/office/drawing/2014/main" id="{72881865-39BB-4668-B371-C1CC110D7BBF}"/>
              </a:ext>
            </a:extLst>
          </p:cNvPr>
          <p:cNvSpPr>
            <a:spLocks noGrp="1"/>
          </p:cNvSpPr>
          <p:nvPr>
            <p:ph idx="1"/>
          </p:nvPr>
        </p:nvSpPr>
        <p:spPr>
          <a:xfrm>
            <a:off x="457200" y="1295400"/>
            <a:ext cx="8229600" cy="5105400"/>
          </a:xfrm>
        </p:spPr>
        <p:txBody>
          <a:bodyPr/>
          <a:lstStyle/>
          <a:p>
            <a:pPr marL="0" indent="0">
              <a:buNone/>
            </a:pPr>
            <a:r>
              <a:rPr lang="en-US">
                <a:latin typeface="Batang" panose="02030600000101010101" pitchFamily="18" charset="-127"/>
                <a:ea typeface="Batang" panose="02030600000101010101" pitchFamily="18" charset="-127"/>
              </a:rPr>
              <a:t>“Believe Women.”</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“When you’ve taught as long as I have, you know students lie.”   </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“Athletes have been given a sense of entitlement to do whatever they want.”</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“Typical fraternity house atmosphere.”</a:t>
            </a:r>
          </a:p>
          <a:p>
            <a:pPr marL="0" indent="0">
              <a:buNone/>
            </a:pPr>
            <a:endParaRPr lang="en-US">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065118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AA42-8F91-4217-A3E3-BF296D1468AA}"/>
              </a:ext>
            </a:extLst>
          </p:cNvPr>
          <p:cNvSpPr>
            <a:spLocks noGrp="1"/>
          </p:cNvSpPr>
          <p:nvPr>
            <p:ph type="title"/>
          </p:nvPr>
        </p:nvSpPr>
        <p:spPr>
          <a:solidFill>
            <a:schemeClr val="accent6">
              <a:lumMod val="60000"/>
              <a:lumOff val="40000"/>
            </a:schemeClr>
          </a:solidFill>
        </p:spPr>
        <p:txBody>
          <a:bodyPr/>
          <a:lstStyle/>
          <a:p>
            <a:pPr algn="ctr"/>
            <a:r>
              <a:rPr lang="en-US">
                <a:solidFill>
                  <a:schemeClr val="bg1"/>
                </a:solidFill>
                <a:latin typeface="Batang" panose="02030600000101010101" pitchFamily="18" charset="-127"/>
                <a:ea typeface="Batang" panose="02030600000101010101" pitchFamily="18" charset="-127"/>
              </a:rPr>
              <a:t>Pre-judgment</a:t>
            </a:r>
            <a:endParaRPr lang="en-US">
              <a:solidFill>
                <a:schemeClr val="bg1"/>
              </a:solidFill>
            </a:endParaRPr>
          </a:p>
        </p:txBody>
      </p:sp>
      <p:sp>
        <p:nvSpPr>
          <p:cNvPr id="3" name="Content Placeholder 2">
            <a:extLst>
              <a:ext uri="{FF2B5EF4-FFF2-40B4-BE49-F238E27FC236}">
                <a16:creationId xmlns:a16="http://schemas.microsoft.com/office/drawing/2014/main" id="{72881865-39BB-4668-B371-C1CC110D7BBF}"/>
              </a:ext>
            </a:extLst>
          </p:cNvPr>
          <p:cNvSpPr>
            <a:spLocks noGrp="1"/>
          </p:cNvSpPr>
          <p:nvPr>
            <p:ph idx="1"/>
          </p:nvPr>
        </p:nvSpPr>
        <p:spPr>
          <a:xfrm>
            <a:off x="457200" y="1295400"/>
            <a:ext cx="8229600" cy="5105400"/>
          </a:xfrm>
        </p:spPr>
        <p:txBody>
          <a:bodyPr/>
          <a:lstStyle/>
          <a:p>
            <a:pPr marL="0" indent="0">
              <a:buNone/>
            </a:pPr>
            <a:r>
              <a:rPr lang="en-US">
                <a:latin typeface="Batang" panose="02030600000101010101" pitchFamily="18" charset="-127"/>
                <a:ea typeface="Batang" panose="02030600000101010101" pitchFamily="18" charset="-127"/>
              </a:rPr>
              <a:t>Classic “two drunk kids” case.</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“I had one almost exactly like this last year.”</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Respondent presumed not responsible.    </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Be open to the possibility of alternative explanations (The Warehouse Door)</a:t>
            </a:r>
          </a:p>
          <a:p>
            <a:pPr marL="0" indent="0">
              <a:buNone/>
            </a:pPr>
            <a:endParaRPr lang="en-US">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06259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No “single investigator” model</a:t>
            </a:r>
          </a:p>
        </p:txBody>
      </p:sp>
      <p:pic>
        <p:nvPicPr>
          <p:cNvPr id="5" name="Graphic 4" descr="Badge">
            <a:extLst>
              <a:ext uri="{FF2B5EF4-FFF2-40B4-BE49-F238E27FC236}">
                <a16:creationId xmlns:a16="http://schemas.microsoft.com/office/drawing/2014/main" id="{524CB161-9945-4633-98BE-A3C9B3A0BE83}"/>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57200" y="243681"/>
            <a:ext cx="914400" cy="914400"/>
          </a:xfrm>
          <a:prstGeom prst="rect">
            <a:avLst/>
          </a:prstGeom>
        </p:spPr>
      </p:pic>
      <p:graphicFrame>
        <p:nvGraphicFramePr>
          <p:cNvPr id="7" name="Diagram 6">
            <a:extLst>
              <a:ext uri="{FF2B5EF4-FFF2-40B4-BE49-F238E27FC236}">
                <a16:creationId xmlns:a16="http://schemas.microsoft.com/office/drawing/2014/main" id="{27664F0F-566D-419F-8200-7D8B25099FAD}"/>
              </a:ext>
            </a:extLst>
          </p:cNvPr>
          <p:cNvGraphicFramePr/>
          <p:nvPr>
            <p:extLst>
              <p:ext uri="{D42A27DB-BD31-4B8C-83A1-F6EECF244321}">
                <p14:modId xmlns:p14="http://schemas.microsoft.com/office/powerpoint/2010/main" val="4235171152"/>
              </p:ext>
            </p:extLst>
          </p:nvPr>
        </p:nvGraphicFramePr>
        <p:xfrm>
          <a:off x="1103971" y="1276815"/>
          <a:ext cx="7192537" cy="5352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5188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AA42-8F91-4217-A3E3-BF296D1468AA}"/>
              </a:ext>
            </a:extLst>
          </p:cNvPr>
          <p:cNvSpPr>
            <a:spLocks noGrp="1"/>
          </p:cNvSpPr>
          <p:nvPr>
            <p:ph type="title"/>
          </p:nvPr>
        </p:nvSpPr>
        <p:spPr>
          <a:noFill/>
        </p:spPr>
        <p:txBody>
          <a:bodyPr/>
          <a:lstStyle/>
          <a:p>
            <a:pPr algn="ctr"/>
            <a:r>
              <a:rPr lang="en-US">
                <a:solidFill>
                  <a:schemeClr val="tx1"/>
                </a:solidFill>
                <a:latin typeface="Batang" panose="02030600000101010101" pitchFamily="18" charset="-127"/>
                <a:ea typeface="Batang" panose="02030600000101010101" pitchFamily="18" charset="-127"/>
              </a:rPr>
              <a:t> Minimize Determinations</a:t>
            </a:r>
            <a:r>
              <a:rPr lang="en-US">
                <a:solidFill>
                  <a:schemeClr val="bg1"/>
                </a:solidFill>
                <a:latin typeface="Batang" panose="02030600000101010101" pitchFamily="18" charset="-127"/>
                <a:ea typeface="Batang" panose="02030600000101010101" pitchFamily="18" charset="-127"/>
              </a:rPr>
              <a:t>t</a:t>
            </a:r>
            <a:endParaRPr lang="en-US">
              <a:solidFill>
                <a:schemeClr val="bg1"/>
              </a:solidFill>
            </a:endParaRPr>
          </a:p>
        </p:txBody>
      </p:sp>
      <p:sp>
        <p:nvSpPr>
          <p:cNvPr id="3" name="Content Placeholder 2">
            <a:extLst>
              <a:ext uri="{FF2B5EF4-FFF2-40B4-BE49-F238E27FC236}">
                <a16:creationId xmlns:a16="http://schemas.microsoft.com/office/drawing/2014/main" id="{72881865-39BB-4668-B371-C1CC110D7BBF}"/>
              </a:ext>
            </a:extLst>
          </p:cNvPr>
          <p:cNvSpPr>
            <a:spLocks noGrp="1"/>
          </p:cNvSpPr>
          <p:nvPr>
            <p:ph idx="1"/>
          </p:nvPr>
        </p:nvSpPr>
        <p:spPr>
          <a:xfrm>
            <a:off x="457199" y="1072375"/>
            <a:ext cx="8497229" cy="5406484"/>
          </a:xfrm>
        </p:spPr>
        <p:txBody>
          <a:bodyPr/>
          <a:lstStyle/>
          <a:p>
            <a:pPr marL="0" indent="0">
              <a:buNone/>
            </a:pPr>
            <a:r>
              <a:rPr lang="en-US">
                <a:latin typeface="Batang" panose="02030600000101010101" pitchFamily="18" charset="-127"/>
                <a:ea typeface="Batang" panose="02030600000101010101" pitchFamily="18" charset="-127"/>
              </a:rPr>
              <a:t>Raul showed us texts and time-stamped photos that were consistent with his account of what happened.    Paul gave a different timeline every time we spoke to him and said he had accidentally deleted all his texts.    Raul’s account is more credible.   </a:t>
            </a:r>
          </a:p>
          <a:p>
            <a:pPr marL="0" indent="0">
              <a:buNone/>
            </a:pPr>
            <a:r>
              <a:rPr lang="en-US">
                <a:latin typeface="Batang" panose="02030600000101010101" pitchFamily="18" charset="-127"/>
                <a:ea typeface="Batang" panose="02030600000101010101" pitchFamily="18" charset="-127"/>
              </a:rPr>
              <a:t>------------------------------------</a:t>
            </a:r>
          </a:p>
          <a:p>
            <a:pPr marL="0" indent="0">
              <a:buNone/>
            </a:pPr>
            <a:r>
              <a:rPr lang="en-US">
                <a:latin typeface="Batang" panose="02030600000101010101" pitchFamily="18" charset="-127"/>
                <a:ea typeface="Batang" panose="02030600000101010101" pitchFamily="18" charset="-127"/>
              </a:rPr>
              <a:t>The parties most likely had sex prior to going out for pizza.  Connor was confident that they had sex prior to leaving the apartment.   Julia wasn’t sure about that, but said her memory wasn’t very clear.     </a:t>
            </a:r>
          </a:p>
        </p:txBody>
      </p:sp>
    </p:spTree>
    <p:extLst>
      <p:ext uri="{BB962C8B-B14F-4D97-AF65-F5344CB8AC3E}">
        <p14:creationId xmlns:p14="http://schemas.microsoft.com/office/powerpoint/2010/main" val="1483153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indefinite"/>
                            </p:stCondLst>
                          </p:cTn>
                        </p:par>
                        <p:par>
                          <p:cTn id="5" fill="hold" nodeType="afterGroup">
                            <p:stCondLst>
                              <p:cond delay="0"/>
                            </p:stCondLst>
                            <p:childTnLst>
                              <p:par>
                                <p:cTn id="6" presetID="42" presetClass="entr" presetSubtype="0" fill="hold" nodeType="clickEffect">
                                  <p:stCondLst>
                                    <p:cond delay="0"/>
                                  </p:stCondLst>
                                  <p:childTnLst>
                                    <p:set>
                                      <p:cBhvr>
                                        <p:cTn id="7" dur="1" fill="hold">
                                          <p:stCondLst>
                                            <p:cond delay="0"/>
                                          </p:stCondLst>
                                        </p:cTn>
                                        <p:tgtEl>
                                          <p:spTgt spid="3">
                                            <p:txEl>
                                              <p:pRg st="2" end="2"/>
                                            </p:txEl>
                                          </p:spTgt>
                                        </p:tgtEl>
                                        <p:attrNameLst>
                                          <p:attrName>style.visibility</p:attrName>
                                        </p:attrNameLst>
                                      </p:cBhvr>
                                      <p:to>
                                        <p:strVal val="visible"/>
                                      </p:to>
                                    </p:set>
                                    <p:animEffect transition="in" filter="fade">
                                      <p:cBhvr>
                                        <p:cTn id="8" dur="1000"/>
                                        <p:tgtEl>
                                          <p:spTgt spid="3">
                                            <p:txEl>
                                              <p:pRg st="2" end="2"/>
                                            </p:txEl>
                                          </p:spTgt>
                                        </p:tgtEl>
                                      </p:cBhvr>
                                    </p:animEffect>
                                    <p:anim calcmode="lin" valueType="num">
                                      <p:cBhvr>
                                        <p:cTn id="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E345-1326-4A87-BD4A-B27AE597F991}"/>
              </a:ext>
            </a:extLst>
          </p:cNvPr>
          <p:cNvSpPr>
            <a:spLocks noGrp="1"/>
          </p:cNvSpPr>
          <p:nvPr>
            <p:ph type="title"/>
          </p:nvPr>
        </p:nvSpPr>
        <p:spPr>
          <a:solidFill>
            <a:schemeClr val="bg1"/>
          </a:solidFill>
        </p:spPr>
        <p:txBody>
          <a:bodyPr/>
          <a:lstStyle/>
          <a:p>
            <a:pPr algn="ctr"/>
            <a:r>
              <a:rPr lang="en-US">
                <a:solidFill>
                  <a:schemeClr val="accent1">
                    <a:lumMod val="50000"/>
                  </a:schemeClr>
                </a:solidFill>
                <a:latin typeface="Batang" panose="02030600000101010101" pitchFamily="18" charset="-127"/>
                <a:ea typeface="Batang" panose="02030600000101010101" pitchFamily="18" charset="-127"/>
              </a:rPr>
              <a:t>Adequate Notice</a:t>
            </a:r>
          </a:p>
        </p:txBody>
      </p:sp>
      <p:sp>
        <p:nvSpPr>
          <p:cNvPr id="3" name="Content Placeholder 2">
            <a:extLst>
              <a:ext uri="{FF2B5EF4-FFF2-40B4-BE49-F238E27FC236}">
                <a16:creationId xmlns:a16="http://schemas.microsoft.com/office/drawing/2014/main" id="{35030C8E-A6E2-47BC-BDF1-3F995EDD2554}"/>
              </a:ext>
            </a:extLst>
          </p:cNvPr>
          <p:cNvSpPr>
            <a:spLocks noGrp="1"/>
          </p:cNvSpPr>
          <p:nvPr>
            <p:ph idx="1"/>
          </p:nvPr>
        </p:nvSpPr>
        <p:spPr>
          <a:xfrm>
            <a:off x="952497" y="1679943"/>
            <a:ext cx="8051510" cy="4784651"/>
          </a:xfrm>
        </p:spPr>
        <p:txBody>
          <a:bodyPr/>
          <a:lstStyle/>
          <a:p>
            <a:pPr marL="0" indent="0" algn="just">
              <a:spcBef>
                <a:spcPct val="0"/>
              </a:spcBef>
              <a:spcAft>
                <a:spcPts val="600"/>
              </a:spcAft>
              <a:buNone/>
            </a:pPr>
            <a:r>
              <a:rPr lang="en-US" sz="2400">
                <a:latin typeface="Batang" panose="02030600000101010101" pitchFamily="18" charset="-127"/>
                <a:ea typeface="Batang" panose="02030600000101010101" pitchFamily="18" charset="-127"/>
              </a:rPr>
              <a:t>Initial Notice:	Identity of parties involved</a:t>
            </a:r>
          </a:p>
          <a:p>
            <a:pPr marL="0" indent="0" algn="just">
              <a:spcBef>
                <a:spcPct val="0"/>
              </a:spcBef>
              <a:spcAft>
                <a:spcPts val="600"/>
              </a:spcAft>
              <a:buNone/>
            </a:pPr>
            <a:r>
              <a:rPr lang="en-US" sz="2400">
                <a:latin typeface="Batang" panose="02030600000101010101" pitchFamily="18" charset="-127"/>
                <a:ea typeface="Batang" panose="02030600000101010101" pitchFamily="18" charset="-127"/>
              </a:rPr>
              <a:t>			Alleged conduct at issue</a:t>
            </a:r>
          </a:p>
          <a:p>
            <a:pPr marL="0" indent="0" algn="just">
              <a:spcBef>
                <a:spcPct val="0"/>
              </a:spcBef>
              <a:spcAft>
                <a:spcPts val="600"/>
              </a:spcAft>
              <a:buNone/>
            </a:pPr>
            <a:r>
              <a:rPr lang="en-US" sz="2400">
                <a:latin typeface="Batang" panose="02030600000101010101" pitchFamily="18" charset="-127"/>
                <a:ea typeface="Batang" panose="02030600000101010101" pitchFamily="18" charset="-127"/>
              </a:rPr>
              <a:t>			Date and location</a:t>
            </a:r>
          </a:p>
          <a:p>
            <a:pPr marL="0" indent="0" algn="just">
              <a:spcBef>
                <a:spcPct val="0"/>
              </a:spcBef>
              <a:spcAft>
                <a:spcPts val="600"/>
              </a:spcAft>
              <a:buNone/>
            </a:pPr>
            <a:endParaRPr lang="en-US" sz="2400">
              <a:latin typeface="Batang" panose="02030600000101010101" pitchFamily="18" charset="-127"/>
              <a:ea typeface="Batang" panose="02030600000101010101" pitchFamily="18" charset="-127"/>
            </a:endParaRPr>
          </a:p>
          <a:p>
            <a:pPr marL="0" indent="0" algn="just">
              <a:spcBef>
                <a:spcPct val="0"/>
              </a:spcBef>
              <a:spcAft>
                <a:spcPts val="600"/>
              </a:spcAft>
              <a:buNone/>
            </a:pPr>
            <a:r>
              <a:rPr lang="en-US" sz="2400">
                <a:latin typeface="Batang" panose="02030600000101010101" pitchFamily="18" charset="-127"/>
                <a:ea typeface="Batang" panose="02030600000101010101" pitchFamily="18" charset="-127"/>
              </a:rPr>
              <a:t>Meeting Notices:   Date, time location</a:t>
            </a:r>
          </a:p>
          <a:p>
            <a:pPr marL="0" indent="0" algn="just">
              <a:spcBef>
                <a:spcPct val="0"/>
              </a:spcBef>
              <a:spcAft>
                <a:spcPts val="600"/>
              </a:spcAft>
              <a:buNone/>
            </a:pPr>
            <a:r>
              <a:rPr lang="en-US" sz="2400">
                <a:latin typeface="Batang" panose="02030600000101010101" pitchFamily="18" charset="-127"/>
                <a:ea typeface="Batang" panose="02030600000101010101" pitchFamily="18" charset="-127"/>
              </a:rPr>
              <a:t>			Participants</a:t>
            </a:r>
          </a:p>
          <a:p>
            <a:pPr marL="0" indent="0" algn="just">
              <a:spcBef>
                <a:spcPct val="0"/>
              </a:spcBef>
              <a:spcAft>
                <a:spcPts val="600"/>
              </a:spcAft>
              <a:buNone/>
            </a:pPr>
            <a:r>
              <a:rPr lang="en-US" sz="2400">
                <a:latin typeface="Batang" panose="02030600000101010101" pitchFamily="18" charset="-127"/>
                <a:ea typeface="Batang" panose="02030600000101010101" pitchFamily="18" charset="-127"/>
              </a:rPr>
              <a:t>			Purpose</a:t>
            </a:r>
          </a:p>
          <a:p>
            <a:pPr marL="0" indent="0" algn="just">
              <a:spcBef>
                <a:spcPct val="0"/>
              </a:spcBef>
              <a:spcAft>
                <a:spcPts val="600"/>
              </a:spcAft>
              <a:buNone/>
            </a:pPr>
            <a:endParaRPr lang="en-US" sz="2400">
              <a:latin typeface="Batang" panose="02030600000101010101" pitchFamily="18" charset="-127"/>
              <a:ea typeface="Batang" panose="02030600000101010101" pitchFamily="18" charset="-127"/>
            </a:endParaRPr>
          </a:p>
          <a:p>
            <a:pPr marL="0" indent="0" algn="just">
              <a:spcBef>
                <a:spcPct val="0"/>
              </a:spcBef>
              <a:spcAft>
                <a:spcPts val="600"/>
              </a:spcAft>
              <a:buNone/>
            </a:pPr>
            <a:r>
              <a:rPr lang="en-US" sz="2400">
                <a:latin typeface="Batang" panose="02030600000101010101" pitchFamily="18" charset="-127"/>
                <a:ea typeface="Batang" panose="02030600000101010101" pitchFamily="18" charset="-127"/>
              </a:rPr>
              <a:t>I</a:t>
            </a:r>
          </a:p>
          <a:p>
            <a:pPr marL="0" indent="0" algn="just">
              <a:spcBef>
                <a:spcPct val="0"/>
              </a:spcBef>
              <a:spcAft>
                <a:spcPts val="600"/>
              </a:spcAft>
              <a:buNone/>
            </a:pPr>
            <a:r>
              <a:rPr lang="en-US" sz="2400">
                <a:solidFill>
                  <a:schemeClr val="accent1">
                    <a:lumMod val="50000"/>
                  </a:schemeClr>
                </a:solidFill>
                <a:latin typeface="Batang" panose="02030600000101010101" pitchFamily="18" charset="-127"/>
                <a:ea typeface="Batang" panose="02030600000101010101" pitchFamily="18" charset="-127"/>
              </a:rPr>
              <a:t>In writing.    Sufficient time to prepare to participate.   Duty to supplement initial notice.</a:t>
            </a:r>
          </a:p>
          <a:p>
            <a:pPr marL="0" indent="0" algn="just">
              <a:spcBef>
                <a:spcPct val="0"/>
              </a:spcBef>
              <a:spcAft>
                <a:spcPts val="600"/>
              </a:spcAft>
              <a:buNone/>
            </a:pPr>
            <a:endParaRPr lang="en-US" sz="2400">
              <a:latin typeface="Batang" panose="02030600000101010101" pitchFamily="18" charset="-127"/>
              <a:ea typeface="Batang" panose="02030600000101010101" pitchFamily="18" charset="-127"/>
            </a:endParaRPr>
          </a:p>
        </p:txBody>
      </p:sp>
      <p:pic>
        <p:nvPicPr>
          <p:cNvPr id="7" name="Graphic 6" descr="Checkbox Checked">
            <a:extLst>
              <a:ext uri="{FF2B5EF4-FFF2-40B4-BE49-F238E27FC236}">
                <a16:creationId xmlns:a16="http://schemas.microsoft.com/office/drawing/2014/main" id="{4B2DCF90-B45F-4445-B0AD-14757ACC2620}"/>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2483" y="3253053"/>
            <a:ext cx="914400" cy="914400"/>
          </a:xfrm>
          <a:prstGeom prst="rect">
            <a:avLst/>
          </a:prstGeom>
        </p:spPr>
      </p:pic>
      <p:pic>
        <p:nvPicPr>
          <p:cNvPr id="10" name="Graphic 9">
            <a:extLst>
              <a:ext uri="{FF2B5EF4-FFF2-40B4-BE49-F238E27FC236}">
                <a16:creationId xmlns:a16="http://schemas.microsoft.com/office/drawing/2014/main" id="{0DB7F427-ED6E-45D7-8B84-7127968129FA}"/>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45749" y="5775027"/>
            <a:ext cx="622902" cy="622902"/>
          </a:xfrm>
          <a:prstGeom prst="rect">
            <a:avLst/>
          </a:prstGeom>
        </p:spPr>
      </p:pic>
      <p:pic>
        <p:nvPicPr>
          <p:cNvPr id="15" name="Graphic 14">
            <a:extLst>
              <a:ext uri="{FF2B5EF4-FFF2-40B4-BE49-F238E27FC236}">
                <a16:creationId xmlns:a16="http://schemas.microsoft.com/office/drawing/2014/main" id="{E8D5F61D-ED02-400E-8E36-2EA0FD2B7795}"/>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536537" y="212761"/>
            <a:ext cx="914400" cy="914400"/>
          </a:xfrm>
          <a:prstGeom prst="rect">
            <a:avLst/>
          </a:prstGeom>
        </p:spPr>
      </p:pic>
    </p:spTree>
    <p:extLst>
      <p:ext uri="{BB962C8B-B14F-4D97-AF65-F5344CB8AC3E}">
        <p14:creationId xmlns:p14="http://schemas.microsoft.com/office/powerpoint/2010/main" val="2646639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indefinite"/>
                            </p:stCondLst>
                          </p:cTn>
                        </p:par>
                        <p:par>
                          <p:cTn id="40" fill="hold" nodeType="after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000"/>
                                        <p:tgtEl>
                                          <p:spTgt spid="3">
                                            <p:txEl>
                                              <p:pRg st="9" end="9"/>
                                            </p:txEl>
                                          </p:spTgt>
                                        </p:tgtEl>
                                      </p:cBhvr>
                                    </p:animEffect>
                                    <p:anim calcmode="lin" valueType="num">
                                      <p:cBhvr>
                                        <p:cTn id="4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An Advisor May Be Present</a:t>
            </a:r>
          </a:p>
        </p:txBody>
      </p:sp>
      <p:pic>
        <p:nvPicPr>
          <p:cNvPr id="6" name="Graphic 5" descr="Badge 4">
            <a:extLst>
              <a:ext uri="{FF2B5EF4-FFF2-40B4-BE49-F238E27FC236}">
                <a16:creationId xmlns:a16="http://schemas.microsoft.com/office/drawing/2014/main" id="{C7AF23B4-09EB-4C1F-8DA0-3AC4671789FA}"/>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57200" y="243681"/>
            <a:ext cx="914400" cy="914400"/>
          </a:xfrm>
          <a:prstGeom prst="rect">
            <a:avLst/>
          </a:prstGeom>
        </p:spPr>
      </p:pic>
      <p:sp>
        <p:nvSpPr>
          <p:cNvPr id="8" name="TextBox 7">
            <a:extLst>
              <a:ext uri="{FF2B5EF4-FFF2-40B4-BE49-F238E27FC236}">
                <a16:creationId xmlns:a16="http://schemas.microsoft.com/office/drawing/2014/main" id="{83DF068D-7D7D-4A0B-996C-6205F737EDA9}"/>
              </a:ext>
            </a:extLst>
          </p:cNvPr>
          <p:cNvSpPr txBox="1"/>
          <p:nvPr/>
        </p:nvSpPr>
        <p:spPr>
          <a:xfrm>
            <a:off x="646771" y="1483112"/>
            <a:ext cx="7906214" cy="523220"/>
          </a:xfrm>
          <a:prstGeom prst="rect">
            <a:avLst/>
          </a:prstGeom>
          <a:noFill/>
        </p:spPr>
        <p:txBody>
          <a:bodyPr wrap="square" rtlCol="0">
            <a:spAutoFit/>
          </a:bodyPr>
          <a:lstStyle/>
          <a:p>
            <a:r>
              <a:rPr lang="en-US" sz="2800">
                <a:solidFill>
                  <a:schemeClr val="bg1"/>
                </a:solidFill>
                <a:latin typeface="Batang" panose="02030600000101010101" pitchFamily="18" charset="-127"/>
                <a:ea typeface="Batang" panose="02030600000101010101" pitchFamily="18" charset="-127"/>
              </a:rPr>
              <a:t>*	Advisor of student’s choice</a:t>
            </a:r>
            <a:endParaRPr lang="en-US" sz="2800">
              <a:latin typeface="Batang" panose="02030600000101010101" pitchFamily="18" charset="-127"/>
              <a:ea typeface="Batang" panose="02030600000101010101" pitchFamily="18" charset="-127"/>
            </a:endParaRPr>
          </a:p>
        </p:txBody>
      </p:sp>
      <p:graphicFrame>
        <p:nvGraphicFramePr>
          <p:cNvPr id="10" name="Table 7">
            <a:extLst>
              <a:ext uri="{FF2B5EF4-FFF2-40B4-BE49-F238E27FC236}">
                <a16:creationId xmlns:a16="http://schemas.microsoft.com/office/drawing/2014/main" id="{521799A6-2103-4857-A9C3-EE457F54E433}"/>
              </a:ext>
            </a:extLst>
          </p:cNvPr>
          <p:cNvGraphicFramePr>
            <a:graphicFrameLocks noGrp="1"/>
          </p:cNvGraphicFramePr>
          <p:nvPr>
            <p:extLst>
              <p:ext uri="{D42A27DB-BD31-4B8C-83A1-F6EECF244321}">
                <p14:modId xmlns:p14="http://schemas.microsoft.com/office/powerpoint/2010/main" val="1130447362"/>
              </p:ext>
            </p:extLst>
          </p:nvPr>
        </p:nvGraphicFramePr>
        <p:xfrm>
          <a:off x="425302" y="1158081"/>
          <a:ext cx="8380853" cy="5631226"/>
        </p:xfrm>
        <a:graphic>
          <a:graphicData uri="http://schemas.openxmlformats.org/drawingml/2006/table">
            <a:tbl>
              <a:tblPr firstRow="1" bandRow="1">
                <a:tableStyleId>{5C22544A-7EE6-4342-B048-85BDC9FD1C3A}</a:tableStyleId>
              </a:tblPr>
              <a:tblGrid>
                <a:gridCol w="4174576">
                  <a:extLst>
                    <a:ext uri="{9D8B030D-6E8A-4147-A177-3AD203B41FA5}">
                      <a16:colId xmlns:a16="http://schemas.microsoft.com/office/drawing/2014/main" val="2310911769"/>
                    </a:ext>
                  </a:extLst>
                </a:gridCol>
                <a:gridCol w="4206277">
                  <a:extLst>
                    <a:ext uri="{9D8B030D-6E8A-4147-A177-3AD203B41FA5}">
                      <a16:colId xmlns:a16="http://schemas.microsoft.com/office/drawing/2014/main" val="1076908670"/>
                    </a:ext>
                  </a:extLst>
                </a:gridCol>
              </a:tblGrid>
              <a:tr h="499089">
                <a:tc>
                  <a:txBody>
                    <a:bodyPr/>
                    <a:lstStyle/>
                    <a:p>
                      <a:r>
                        <a:rPr lang="en-US" sz="3200">
                          <a:latin typeface="Batang" panose="02030600000101010101" pitchFamily="18" charset="-127"/>
                          <a:ea typeface="Batang" panose="02030600000101010101" pitchFamily="18" charset="-127"/>
                        </a:rPr>
                        <a:t>You Must…</a:t>
                      </a:r>
                    </a:p>
                  </a:txBody>
                  <a:tcPr>
                    <a:solidFill>
                      <a:schemeClr val="accent1">
                        <a:lumMod val="50000"/>
                      </a:schemeClr>
                    </a:solidFill>
                  </a:tcPr>
                </a:tc>
                <a:tc>
                  <a:txBody>
                    <a:bodyPr/>
                    <a:lstStyle/>
                    <a:p>
                      <a:r>
                        <a:rPr lang="en-US" sz="3200">
                          <a:latin typeface="Batang" panose="02030600000101010101" pitchFamily="18" charset="-127"/>
                          <a:ea typeface="Batang" panose="02030600000101010101" pitchFamily="18" charset="-127"/>
                        </a:rPr>
                        <a:t>You May…</a:t>
                      </a:r>
                    </a:p>
                  </a:txBody>
                  <a:tcPr>
                    <a:solidFill>
                      <a:schemeClr val="accent1">
                        <a:lumMod val="50000"/>
                      </a:schemeClr>
                    </a:solidFill>
                  </a:tcPr>
                </a:tc>
                <a:extLst>
                  <a:ext uri="{0D108BD9-81ED-4DB2-BD59-A6C34878D82A}">
                    <a16:rowId xmlns:a16="http://schemas.microsoft.com/office/drawing/2014/main" val="3795560626"/>
                  </a:ext>
                </a:extLst>
              </a:tr>
              <a:tr h="764600">
                <a:tc>
                  <a:txBody>
                    <a:bodyPr/>
                    <a:lstStyle/>
                    <a:p>
                      <a:r>
                        <a:rPr lang="en-US" sz="2400">
                          <a:latin typeface="Batang" panose="02030600000101010101" pitchFamily="18" charset="-127"/>
                          <a:ea typeface="Batang" panose="02030600000101010101" pitchFamily="18" charset="-127"/>
                        </a:rPr>
                        <a:t>Allow each party to use their advisor of choice</a:t>
                      </a:r>
                    </a:p>
                  </a:txBody>
                  <a:tcPr/>
                </a:tc>
                <a:tc>
                  <a:txBody>
                    <a:bodyPr/>
                    <a:lstStyle/>
                    <a:p>
                      <a:r>
                        <a:rPr lang="en-US" sz="2400">
                          <a:latin typeface="Batang" panose="02030600000101010101" pitchFamily="18" charset="-127"/>
                          <a:ea typeface="Batang" panose="02030600000101010101" pitchFamily="18" charset="-127"/>
                        </a:rPr>
                        <a:t>Limit each party to one advisor</a:t>
                      </a:r>
                    </a:p>
                  </a:txBody>
                  <a:tcPr/>
                </a:tc>
                <a:extLst>
                  <a:ext uri="{0D108BD9-81ED-4DB2-BD59-A6C34878D82A}">
                    <a16:rowId xmlns:a16="http://schemas.microsoft.com/office/drawing/2014/main" val="3869389377"/>
                  </a:ext>
                </a:extLst>
              </a:tr>
              <a:tr h="297226">
                <a:tc>
                  <a:txBody>
                    <a:bodyPr/>
                    <a:lstStyle/>
                    <a:p>
                      <a:endParaRPr lang="en-US" sz="800"/>
                    </a:p>
                  </a:txBody>
                  <a:tcPr/>
                </a:tc>
                <a:tc>
                  <a:txBody>
                    <a:bodyPr/>
                    <a:lstStyle/>
                    <a:p>
                      <a:endParaRPr lang="en-US" sz="800"/>
                    </a:p>
                  </a:txBody>
                  <a:tcPr/>
                </a:tc>
                <a:extLst>
                  <a:ext uri="{0D108BD9-81ED-4DB2-BD59-A6C34878D82A}">
                    <a16:rowId xmlns:a16="http://schemas.microsoft.com/office/drawing/2014/main" val="1538204075"/>
                  </a:ext>
                </a:extLst>
              </a:tr>
              <a:tr h="1104422">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2400">
                          <a:latin typeface="Batang" panose="02030600000101010101" pitchFamily="18" charset="-127"/>
                          <a:ea typeface="Batang" panose="02030600000101010101" pitchFamily="18" charset="-127"/>
                        </a:rPr>
                        <a:t>Allow the advisor to be present at all meetings, interviews, etc.</a:t>
                      </a:r>
                    </a:p>
                  </a:txBody>
                  <a:tcPr/>
                </a:tc>
                <a:tc>
                  <a:txBody>
                    <a:bodyPr/>
                    <a:lstStyle/>
                    <a:p>
                      <a:r>
                        <a:rPr lang="en-US" sz="2400">
                          <a:latin typeface="Batang" panose="02030600000101010101" pitchFamily="18" charset="-127"/>
                          <a:ea typeface="Batang" panose="02030600000101010101" pitchFamily="18" charset="-127"/>
                        </a:rPr>
                        <a:t>Place limits on the advisor’s role</a:t>
                      </a:r>
                    </a:p>
                  </a:txBody>
                  <a:tcPr/>
                </a:tc>
                <a:extLst>
                  <a:ext uri="{0D108BD9-81ED-4DB2-BD59-A6C34878D82A}">
                    <a16:rowId xmlns:a16="http://schemas.microsoft.com/office/drawing/2014/main" val="2580540029"/>
                  </a:ext>
                </a:extLst>
              </a:tr>
              <a:tr h="255070">
                <a:tc>
                  <a:txBody>
                    <a:bodyPr/>
                    <a:lstStyle/>
                    <a:p>
                      <a:endParaRPr lang="en-US"/>
                    </a:p>
                  </a:txBody>
                  <a:tcPr/>
                </a:tc>
                <a:tc>
                  <a:txBody>
                    <a:bodyPr/>
                    <a:lstStyle/>
                    <a:p>
                      <a:endParaRPr lang="en-US"/>
                    </a:p>
                  </a:txBody>
                  <a:tcPr/>
                </a:tc>
                <a:extLst>
                  <a:ext uri="{0D108BD9-81ED-4DB2-BD59-A6C34878D82A}">
                    <a16:rowId xmlns:a16="http://schemas.microsoft.com/office/drawing/2014/main" val="51909797"/>
                  </a:ext>
                </a:extLst>
              </a:tr>
              <a:tr h="569941">
                <a:tc>
                  <a:txBody>
                    <a:bodyPr/>
                    <a:lstStyle/>
                    <a:p>
                      <a:r>
                        <a:rPr lang="en-US" sz="2400">
                          <a:latin typeface="Batang" panose="02030600000101010101" pitchFamily="18" charset="-127"/>
                          <a:ea typeface="Batang" panose="02030600000101010101" pitchFamily="18" charset="-127"/>
                        </a:rPr>
                        <a:t>Have the advisors conduct the live questioning at the hearing</a:t>
                      </a:r>
                    </a:p>
                  </a:txBody>
                  <a:tcPr>
                    <a:solidFill>
                      <a:schemeClr val="accent2">
                        <a:lumMod val="40000"/>
                        <a:lumOff val="60000"/>
                      </a:schemeClr>
                    </a:solidFill>
                  </a:tcPr>
                </a:tc>
                <a:tc>
                  <a:txBody>
                    <a:bodyPr/>
                    <a:lstStyle/>
                    <a:p>
                      <a:r>
                        <a:rPr lang="en-US" sz="2400">
                          <a:latin typeface="Batang" panose="02030600000101010101" pitchFamily="18" charset="-127"/>
                          <a:ea typeface="Batang" panose="02030600000101010101" pitchFamily="18" charset="-127"/>
                        </a:rPr>
                        <a:t>Require that questions be relevant, respectful, and non-abusive</a:t>
                      </a:r>
                    </a:p>
                  </a:txBody>
                  <a:tcPr>
                    <a:solidFill>
                      <a:schemeClr val="accent2">
                        <a:lumMod val="40000"/>
                        <a:lumOff val="60000"/>
                      </a:schemeClr>
                    </a:solidFill>
                  </a:tcPr>
                </a:tc>
                <a:extLst>
                  <a:ext uri="{0D108BD9-81ED-4DB2-BD59-A6C34878D82A}">
                    <a16:rowId xmlns:a16="http://schemas.microsoft.com/office/drawing/2014/main" val="1015595045"/>
                  </a:ext>
                </a:extLst>
              </a:tr>
              <a:tr h="324853">
                <a:tc>
                  <a:txBody>
                    <a:bodyPr/>
                    <a:lstStyle/>
                    <a:p>
                      <a:endParaRPr lang="en-US"/>
                    </a:p>
                  </a:txBody>
                  <a:tcPr/>
                </a:tc>
                <a:tc>
                  <a:txBody>
                    <a:bodyPr/>
                    <a:lstStyle/>
                    <a:p>
                      <a:endParaRPr lang="en-US"/>
                    </a:p>
                  </a:txBody>
                  <a:tcPr/>
                </a:tc>
                <a:extLst>
                  <a:ext uri="{0D108BD9-81ED-4DB2-BD59-A6C34878D82A}">
                    <a16:rowId xmlns:a16="http://schemas.microsoft.com/office/drawing/2014/main" val="2445203455"/>
                  </a:ext>
                </a:extLst>
              </a:tr>
              <a:tr h="569941">
                <a:tc>
                  <a:txBody>
                    <a:bodyPr/>
                    <a:lstStyle/>
                    <a:p>
                      <a:r>
                        <a:rPr lang="en-US" sz="2400">
                          <a:latin typeface="Batang" panose="02030600000101010101" pitchFamily="18" charset="-127"/>
                          <a:ea typeface="Batang" panose="02030600000101010101" pitchFamily="18" charset="-127"/>
                        </a:rPr>
                        <a:t>Ensure that each party has an advisor at the hearing</a:t>
                      </a:r>
                    </a:p>
                  </a:txBody>
                  <a:tcPr>
                    <a:solidFill>
                      <a:schemeClr val="accent2">
                        <a:lumMod val="40000"/>
                        <a:lumOff val="60000"/>
                      </a:schemeClr>
                    </a:solidFill>
                  </a:tcPr>
                </a:tc>
                <a:tc>
                  <a:txBody>
                    <a:bodyPr/>
                    <a:lstStyle/>
                    <a:p>
                      <a:r>
                        <a:rPr lang="en-US" sz="2400">
                          <a:latin typeface="Batang" panose="02030600000101010101" pitchFamily="18" charset="-127"/>
                          <a:ea typeface="Batang" panose="02030600000101010101" pitchFamily="18" charset="-127"/>
                        </a:rPr>
                        <a:t>Provide an advisor of your choice</a:t>
                      </a:r>
                    </a:p>
                  </a:txBody>
                  <a:tcPr>
                    <a:solidFill>
                      <a:schemeClr val="accent2">
                        <a:lumMod val="40000"/>
                        <a:lumOff val="60000"/>
                      </a:schemeClr>
                    </a:solidFill>
                  </a:tcPr>
                </a:tc>
                <a:extLst>
                  <a:ext uri="{0D108BD9-81ED-4DB2-BD59-A6C34878D82A}">
                    <a16:rowId xmlns:a16="http://schemas.microsoft.com/office/drawing/2014/main" val="344550549"/>
                  </a:ext>
                </a:extLst>
              </a:tr>
            </a:tbl>
          </a:graphicData>
        </a:graphic>
      </p:graphicFrame>
    </p:spTree>
    <p:extLst>
      <p:ext uri="{BB962C8B-B14F-4D97-AF65-F5344CB8AC3E}">
        <p14:creationId xmlns:p14="http://schemas.microsoft.com/office/powerpoint/2010/main" val="675903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737070" y="167726"/>
            <a:ext cx="7998107" cy="696779"/>
          </a:xfrm>
        </p:spPr>
        <p:txBody>
          <a:bodyPr rtlCol="0" anchor="t">
            <a:noAutofit/>
          </a:bodyPr>
          <a:lstStyle/>
          <a:p>
            <a:pPr algn="ctr" defTabSz="511230" eaLnBrk="1" hangingPunct="1">
              <a:defRPr/>
            </a:pPr>
            <a:r>
              <a:rPr lang="en-US" sz="4400">
                <a:latin typeface="Batang" panose="02030600000101010101" pitchFamily="18" charset="-127"/>
                <a:ea typeface="Batang" panose="02030600000101010101" pitchFamily="18" charset="-127"/>
                <a:cs typeface="Arial"/>
                <a:sym typeface="Wingdings"/>
              </a:rPr>
              <a:t>Title IX’s Purpose</a:t>
            </a:r>
            <a:endParaRPr lang="en-US" sz="4400" b="1">
              <a:latin typeface="Batang" panose="02030600000101010101" pitchFamily="18" charset="-127"/>
              <a:ea typeface="Batang" panose="02030600000101010101" pitchFamily="18" charset="-127"/>
              <a:cs typeface="Arial"/>
            </a:endParaRPr>
          </a:p>
        </p:txBody>
      </p:sp>
      <p:sp>
        <p:nvSpPr>
          <p:cNvPr id="2" name="TextBox 1"/>
          <p:cNvSpPr txBox="1"/>
          <p:nvPr/>
        </p:nvSpPr>
        <p:spPr>
          <a:xfrm>
            <a:off x="3234712" y="1331051"/>
            <a:ext cx="3029878" cy="923330"/>
          </a:xfrm>
          <a:prstGeom prst="rect">
            <a:avLst/>
          </a:prstGeom>
          <a:solidFill>
            <a:schemeClr val="tx1"/>
          </a:solidFill>
        </p:spPr>
        <p:txBody>
          <a:bodyPr wrap="square" rtlCol="0">
            <a:spAutoFit/>
          </a:bodyPr>
          <a:lstStyle/>
          <a:p>
            <a:pPr algn="ctr"/>
            <a:r>
              <a:rPr lang="en-US">
                <a:solidFill>
                  <a:schemeClr val="bg1"/>
                </a:solidFill>
              </a:rPr>
              <a:t>Prohibitions or Limitations  on Participation Based on Sex</a:t>
            </a:r>
            <a:endParaRPr lang="en-US" sz="1000">
              <a:solidFill>
                <a:schemeClr val="bg1"/>
              </a:solidFill>
            </a:endParaRPr>
          </a:p>
        </p:txBody>
      </p:sp>
      <p:sp>
        <p:nvSpPr>
          <p:cNvPr id="3" name="TextBox 2">
            <a:extLst>
              <a:ext uri="{FF2B5EF4-FFF2-40B4-BE49-F238E27FC236}">
                <a16:creationId xmlns:a16="http://schemas.microsoft.com/office/drawing/2014/main" id="{638C37C4-4AA1-4CB9-9C6D-12B96685115D}"/>
              </a:ext>
            </a:extLst>
          </p:cNvPr>
          <p:cNvSpPr txBox="1"/>
          <p:nvPr/>
        </p:nvSpPr>
        <p:spPr>
          <a:xfrm>
            <a:off x="3221184" y="2445391"/>
            <a:ext cx="3029878" cy="923330"/>
          </a:xfrm>
          <a:prstGeom prst="rect">
            <a:avLst/>
          </a:prstGeom>
          <a:solidFill>
            <a:schemeClr val="tx1"/>
          </a:solidFill>
        </p:spPr>
        <p:txBody>
          <a:bodyPr wrap="square" rtlCol="0">
            <a:spAutoFit/>
          </a:bodyPr>
          <a:lstStyle/>
          <a:p>
            <a:pPr algn="ctr"/>
            <a:r>
              <a:rPr lang="en-US">
                <a:solidFill>
                  <a:schemeClr val="bg1"/>
                </a:solidFill>
              </a:rPr>
              <a:t>Unequal Funding of Men’s and Women’s Athletics</a:t>
            </a:r>
          </a:p>
          <a:p>
            <a:endParaRPr lang="en-US">
              <a:solidFill>
                <a:schemeClr val="bg1"/>
              </a:solidFill>
            </a:endParaRPr>
          </a:p>
        </p:txBody>
      </p:sp>
      <p:sp>
        <p:nvSpPr>
          <p:cNvPr id="5" name="TextBox 4">
            <a:extLst>
              <a:ext uri="{FF2B5EF4-FFF2-40B4-BE49-F238E27FC236}">
                <a16:creationId xmlns:a16="http://schemas.microsoft.com/office/drawing/2014/main" id="{E3336579-A125-40E0-91C8-870D2205E88D}"/>
              </a:ext>
            </a:extLst>
          </p:cNvPr>
          <p:cNvSpPr txBox="1"/>
          <p:nvPr/>
        </p:nvSpPr>
        <p:spPr>
          <a:xfrm>
            <a:off x="3221184" y="3529396"/>
            <a:ext cx="3029878" cy="923330"/>
          </a:xfrm>
          <a:prstGeom prst="rect">
            <a:avLst/>
          </a:prstGeom>
          <a:solidFill>
            <a:schemeClr val="tx1"/>
          </a:solidFill>
        </p:spPr>
        <p:txBody>
          <a:bodyPr wrap="square" rtlCol="0">
            <a:spAutoFit/>
          </a:bodyPr>
          <a:lstStyle/>
          <a:p>
            <a:endParaRPr lang="en-US">
              <a:solidFill>
                <a:schemeClr val="bg1"/>
              </a:solidFill>
            </a:endParaRPr>
          </a:p>
          <a:p>
            <a:pPr algn="ctr"/>
            <a:r>
              <a:rPr lang="en-US">
                <a:solidFill>
                  <a:schemeClr val="bg1"/>
                </a:solidFill>
              </a:rPr>
              <a:t>Pregnancy Discrimination</a:t>
            </a:r>
          </a:p>
          <a:p>
            <a:endParaRPr lang="en-US">
              <a:solidFill>
                <a:schemeClr val="bg1"/>
              </a:solidFill>
            </a:endParaRPr>
          </a:p>
        </p:txBody>
      </p:sp>
      <p:sp>
        <p:nvSpPr>
          <p:cNvPr id="7" name="Rectangle 6">
            <a:extLst>
              <a:ext uri="{FF2B5EF4-FFF2-40B4-BE49-F238E27FC236}">
                <a16:creationId xmlns:a16="http://schemas.microsoft.com/office/drawing/2014/main" id="{C2E94105-8697-48CD-B992-C859EE51F033}"/>
              </a:ext>
            </a:extLst>
          </p:cNvPr>
          <p:cNvSpPr/>
          <p:nvPr/>
        </p:nvSpPr>
        <p:spPr>
          <a:xfrm>
            <a:off x="3234712" y="4628009"/>
            <a:ext cx="3029878" cy="1477328"/>
          </a:xfrm>
          <a:prstGeom prst="rect">
            <a:avLst/>
          </a:prstGeom>
          <a:solidFill>
            <a:schemeClr val="tx2"/>
          </a:solidFill>
        </p:spPr>
        <p:txBody>
          <a:bodyPr wrap="square">
            <a:spAutoFit/>
          </a:bodyPr>
          <a:lstStyle/>
          <a:p>
            <a:pPr algn="ctr"/>
            <a:r>
              <a:rPr lang="en-US">
                <a:solidFill>
                  <a:schemeClr val="bg1"/>
                </a:solidFill>
              </a:rPr>
              <a:t>Sexual Harassment</a:t>
            </a:r>
          </a:p>
          <a:p>
            <a:pPr marL="171450" indent="-171450" algn="ctr">
              <a:buFontTx/>
              <a:buChar char="-"/>
            </a:pPr>
            <a:r>
              <a:rPr lang="en-US">
                <a:solidFill>
                  <a:schemeClr val="bg1"/>
                </a:solidFill>
              </a:rPr>
              <a:t>Sexual Assault</a:t>
            </a:r>
          </a:p>
          <a:p>
            <a:pPr marL="171450" indent="-171450" algn="ctr">
              <a:buFontTx/>
              <a:buChar char="-"/>
            </a:pPr>
            <a:r>
              <a:rPr lang="en-US">
                <a:solidFill>
                  <a:schemeClr val="bg1"/>
                </a:solidFill>
              </a:rPr>
              <a:t>Stalking</a:t>
            </a:r>
          </a:p>
          <a:p>
            <a:pPr marL="171450" indent="-171450" algn="ctr">
              <a:buFontTx/>
              <a:buChar char="-"/>
            </a:pPr>
            <a:r>
              <a:rPr lang="en-US">
                <a:solidFill>
                  <a:schemeClr val="bg1"/>
                </a:solidFill>
              </a:rPr>
              <a:t>Domestic/Dating Violence</a:t>
            </a:r>
          </a:p>
          <a:p>
            <a:pPr marL="171450" indent="-171450" algn="ctr">
              <a:buFontTx/>
              <a:buChar char="-"/>
            </a:pPr>
            <a:r>
              <a:rPr lang="en-US">
                <a:solidFill>
                  <a:schemeClr val="bg1"/>
                </a:solidFill>
              </a:rPr>
              <a:t>Verbal/expressive</a:t>
            </a:r>
          </a:p>
        </p:txBody>
      </p:sp>
    </p:spTree>
    <p:extLst>
      <p:ext uri="{BB962C8B-B14F-4D97-AF65-F5344CB8AC3E}">
        <p14:creationId xmlns:p14="http://schemas.microsoft.com/office/powerpoint/2010/main" val="5817536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5F60-02BD-4B42-AAE9-82333A713ABB}"/>
              </a:ext>
            </a:extLst>
          </p:cNvPr>
          <p:cNvSpPr>
            <a:spLocks noGrp="1"/>
          </p:cNvSpPr>
          <p:nvPr>
            <p:ph type="title"/>
          </p:nvPr>
        </p:nvSpPr>
        <p:spPr/>
        <p:txBody>
          <a:bodyPr/>
          <a:lstStyle/>
          <a:p>
            <a:r>
              <a:rPr lang="en-US"/>
              <a:t>Slide about advisor limits</a:t>
            </a:r>
          </a:p>
        </p:txBody>
      </p:sp>
      <p:sp>
        <p:nvSpPr>
          <p:cNvPr id="3" name="Content Placeholder 2">
            <a:extLst>
              <a:ext uri="{FF2B5EF4-FFF2-40B4-BE49-F238E27FC236}">
                <a16:creationId xmlns:a16="http://schemas.microsoft.com/office/drawing/2014/main" id="{54B75618-93E5-4A58-812C-F29B244DAA74}"/>
              </a:ext>
            </a:extLst>
          </p:cNvPr>
          <p:cNvSpPr>
            <a:spLocks noGrp="1"/>
          </p:cNvSpPr>
          <p:nvPr>
            <p:ph idx="1"/>
          </p:nvPr>
        </p:nvSpPr>
        <p:spPr/>
        <p:txBody>
          <a:bodyPr/>
          <a:lstStyle/>
          <a:p>
            <a:r>
              <a:rPr lang="en-US"/>
              <a:t>Add from template of advisor instructions</a:t>
            </a:r>
          </a:p>
        </p:txBody>
      </p:sp>
    </p:spTree>
    <p:extLst>
      <p:ext uri="{BB962C8B-B14F-4D97-AF65-F5344CB8AC3E}">
        <p14:creationId xmlns:p14="http://schemas.microsoft.com/office/powerpoint/2010/main" val="270104142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The School has the burden of </a:t>
            </a:r>
            <a:br>
              <a:rPr lang="en-US">
                <a:latin typeface="Batang" panose="02030600000101010101" pitchFamily="18" charset="-127"/>
                <a:ea typeface="Batang" panose="02030600000101010101" pitchFamily="18" charset="-127"/>
              </a:rPr>
            </a:br>
            <a:r>
              <a:rPr lang="en-US">
                <a:latin typeface="Batang" panose="02030600000101010101" pitchFamily="18" charset="-127"/>
                <a:ea typeface="Batang" panose="02030600000101010101" pitchFamily="18" charset="-127"/>
              </a:rPr>
              <a:t>collecting evidence.</a:t>
            </a:r>
          </a:p>
        </p:txBody>
      </p:sp>
      <p:pic>
        <p:nvPicPr>
          <p:cNvPr id="5" name="Graphic 4" descr="Badge 5">
            <a:extLst>
              <a:ext uri="{FF2B5EF4-FFF2-40B4-BE49-F238E27FC236}">
                <a16:creationId xmlns:a16="http://schemas.microsoft.com/office/drawing/2014/main" id="{ABE5889C-8E7D-4934-9326-15D7BFBD8DC5}"/>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57200" y="258763"/>
            <a:ext cx="914400" cy="914400"/>
          </a:xfrm>
          <a:prstGeom prst="rect">
            <a:avLst/>
          </a:prstGeom>
        </p:spPr>
      </p:pic>
      <p:sp>
        <p:nvSpPr>
          <p:cNvPr id="7" name="TextBox 6">
            <a:extLst>
              <a:ext uri="{FF2B5EF4-FFF2-40B4-BE49-F238E27FC236}">
                <a16:creationId xmlns:a16="http://schemas.microsoft.com/office/drawing/2014/main" id="{1B685F40-0EEB-42FB-AA58-064CEC8929F0}"/>
              </a:ext>
            </a:extLst>
          </p:cNvPr>
          <p:cNvSpPr txBox="1"/>
          <p:nvPr/>
        </p:nvSpPr>
        <p:spPr>
          <a:xfrm>
            <a:off x="624468" y="1605776"/>
            <a:ext cx="8062332" cy="4154984"/>
          </a:xfrm>
          <a:prstGeom prst="rect">
            <a:avLst/>
          </a:prstGeom>
          <a:noFill/>
        </p:spPr>
        <p:txBody>
          <a:bodyPr wrap="square" rtlCol="0">
            <a:spAutoFit/>
          </a:bodyPr>
          <a:lstStyle/>
          <a:p>
            <a:r>
              <a:rPr lang="en-US" sz="2400">
                <a:latin typeface="Batang" panose="02030600000101010101" pitchFamily="18" charset="-127"/>
                <a:ea typeface="Batang" panose="02030600000101010101" pitchFamily="18" charset="-127"/>
              </a:rPr>
              <a:t>Party:			I guess there must be a police 				report, because I called the police 			that night. </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Investigator:	Great.   If you can get a copy, we 			will definitely include it in the 				report. </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Investigator:	Great.   We would like to get that.   			Do you remember the name of the 			officer?	  </a:t>
            </a:r>
          </a:p>
        </p:txBody>
      </p:sp>
      <p:sp>
        <p:nvSpPr>
          <p:cNvPr id="9" name="Multiplication Sign 8">
            <a:extLst>
              <a:ext uri="{FF2B5EF4-FFF2-40B4-BE49-F238E27FC236}">
                <a16:creationId xmlns:a16="http://schemas.microsoft.com/office/drawing/2014/main" id="{2C2463CF-A0D9-4FDC-9914-5789539142A7}"/>
              </a:ext>
            </a:extLst>
          </p:cNvPr>
          <p:cNvSpPr/>
          <p:nvPr/>
        </p:nvSpPr>
        <p:spPr>
          <a:xfrm>
            <a:off x="4572000" y="3066585"/>
            <a:ext cx="2531327" cy="131584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9493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000"/>
                                        <p:tgtEl>
                                          <p:spTgt spid="7">
                                            <p:txEl>
                                              <p:pRg st="2" end="2"/>
                                            </p:txEl>
                                          </p:spTgt>
                                        </p:tgtEl>
                                      </p:cBhvr>
                                    </p:animEffect>
                                    <p:anim calcmode="lin" valueType="num">
                                      <p:cBhvr>
                                        <p:cTn id="1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The School has the burden of </a:t>
            </a:r>
            <a:br>
              <a:rPr lang="en-US">
                <a:latin typeface="Batang" panose="02030600000101010101" pitchFamily="18" charset="-127"/>
                <a:ea typeface="Batang" panose="02030600000101010101" pitchFamily="18" charset="-127"/>
              </a:rPr>
            </a:br>
            <a:r>
              <a:rPr lang="en-US">
                <a:latin typeface="Batang" panose="02030600000101010101" pitchFamily="18" charset="-127"/>
                <a:ea typeface="Batang" panose="02030600000101010101" pitchFamily="18" charset="-127"/>
              </a:rPr>
              <a:t>collecting evidence, but...</a:t>
            </a:r>
          </a:p>
        </p:txBody>
      </p:sp>
      <p:pic>
        <p:nvPicPr>
          <p:cNvPr id="5" name="Graphic 4" descr="Badge 5">
            <a:extLst>
              <a:ext uri="{FF2B5EF4-FFF2-40B4-BE49-F238E27FC236}">
                <a16:creationId xmlns:a16="http://schemas.microsoft.com/office/drawing/2014/main" id="{ABE5889C-8E7D-4934-9326-15D7BFBD8DC5}"/>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57200" y="258763"/>
            <a:ext cx="914400" cy="914400"/>
          </a:xfrm>
          <a:prstGeom prst="rect">
            <a:avLst/>
          </a:prstGeom>
        </p:spPr>
      </p:pic>
      <p:sp>
        <p:nvSpPr>
          <p:cNvPr id="7" name="TextBox 6">
            <a:extLst>
              <a:ext uri="{FF2B5EF4-FFF2-40B4-BE49-F238E27FC236}">
                <a16:creationId xmlns:a16="http://schemas.microsoft.com/office/drawing/2014/main" id="{1B685F40-0EEB-42FB-AA58-064CEC8929F0}"/>
              </a:ext>
            </a:extLst>
          </p:cNvPr>
          <p:cNvSpPr txBox="1"/>
          <p:nvPr/>
        </p:nvSpPr>
        <p:spPr>
          <a:xfrm>
            <a:off x="624468" y="1605776"/>
            <a:ext cx="8062332" cy="5262979"/>
          </a:xfrm>
          <a:prstGeom prst="rect">
            <a:avLst/>
          </a:prstGeom>
          <a:noFill/>
        </p:spPr>
        <p:txBody>
          <a:bodyPr wrap="square" rtlCol="0">
            <a:spAutoFit/>
          </a:bodyPr>
          <a:lstStyle/>
          <a:p>
            <a:r>
              <a:rPr lang="en-US" sz="2400">
                <a:latin typeface="Batang" panose="02030600000101010101" pitchFamily="18" charset="-127"/>
                <a:ea typeface="Batang" panose="02030600000101010101" pitchFamily="18" charset="-127"/>
              </a:rPr>
              <a:t>The school (including you the investigator) cannot</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Access</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Consider</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Disclose</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Or otherwise use</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a party’s records that are made by a physician, psychiatrist, psychologist, etc. without voluntary written consent to do so for the grievance process.	  </a:t>
            </a:r>
          </a:p>
        </p:txBody>
      </p:sp>
    </p:spTree>
    <p:extLst>
      <p:ext uri="{BB962C8B-B14F-4D97-AF65-F5344CB8AC3E}">
        <p14:creationId xmlns:p14="http://schemas.microsoft.com/office/powerpoint/2010/main" val="666038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000"/>
                                        <p:tgtEl>
                                          <p:spTgt spid="7">
                                            <p:txEl>
                                              <p:pRg st="2" end="2"/>
                                            </p:txEl>
                                          </p:spTgt>
                                        </p:tgtEl>
                                      </p:cBhvr>
                                    </p:animEffect>
                                    <p:anim calcmode="lin" valueType="num">
                                      <p:cBhvr>
                                        <p:cTn id="1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anim calcmode="lin" valueType="num">
                                      <p:cBhvr>
                                        <p:cTn id="3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indefinite"/>
                            </p:stCondLst>
                          </p:cTn>
                        </p:par>
                        <p:par>
                          <p:cTn id="36" fill="hold" nodeType="after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1000"/>
                                        <p:tgtEl>
                                          <p:spTgt spid="7">
                                            <p:txEl>
                                              <p:pRg st="8" end="8"/>
                                            </p:txEl>
                                          </p:spTgt>
                                        </p:tgtEl>
                                      </p:cBhvr>
                                    </p:animEffect>
                                    <p:anim calcmode="lin" valueType="num">
                                      <p:cBhvr>
                                        <p:cTn id="40"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indefinite"/>
                            </p:stCondLst>
                          </p:cTn>
                        </p:par>
                        <p:par>
                          <p:cTn id="44" fill="hold" nodeType="after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fade">
                                      <p:cBhvr>
                                        <p:cTn id="47" dur="1000"/>
                                        <p:tgtEl>
                                          <p:spTgt spid="7">
                                            <p:txEl>
                                              <p:pRg st="10" end="10"/>
                                            </p:txEl>
                                          </p:spTgt>
                                        </p:tgtEl>
                                      </p:cBhvr>
                                    </p:animEffect>
                                    <p:anim calcmode="lin" valueType="num">
                                      <p:cBhvr>
                                        <p:cTn id="48"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Parties may freely gather </a:t>
            </a:r>
            <a:br>
              <a:rPr lang="en-US">
                <a:latin typeface="Batang" panose="02030600000101010101" pitchFamily="18" charset="-127"/>
                <a:ea typeface="Batang" panose="02030600000101010101" pitchFamily="18" charset="-127"/>
              </a:rPr>
            </a:br>
            <a:r>
              <a:rPr lang="en-US">
                <a:latin typeface="Batang" panose="02030600000101010101" pitchFamily="18" charset="-127"/>
                <a:ea typeface="Batang" panose="02030600000101010101" pitchFamily="18" charset="-127"/>
              </a:rPr>
              <a:t>and present evidence.</a:t>
            </a:r>
          </a:p>
        </p:txBody>
      </p:sp>
      <p:pic>
        <p:nvPicPr>
          <p:cNvPr id="8" name="Graphic 7" descr="Badge 6">
            <a:extLst>
              <a:ext uri="{FF2B5EF4-FFF2-40B4-BE49-F238E27FC236}">
                <a16:creationId xmlns:a16="http://schemas.microsoft.com/office/drawing/2014/main" id="{39C7BE0F-CF57-42D8-B91C-13405B270BEC}"/>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57200" y="262911"/>
            <a:ext cx="914400" cy="914400"/>
          </a:xfrm>
          <a:prstGeom prst="rect">
            <a:avLst/>
          </a:prstGeom>
        </p:spPr>
      </p:pic>
      <p:sp>
        <p:nvSpPr>
          <p:cNvPr id="9" name="TextBox 8">
            <a:extLst>
              <a:ext uri="{FF2B5EF4-FFF2-40B4-BE49-F238E27FC236}">
                <a16:creationId xmlns:a16="http://schemas.microsoft.com/office/drawing/2014/main" id="{458DDE0A-8B5A-4240-97DC-CFA46EB039DF}"/>
              </a:ext>
            </a:extLst>
          </p:cNvPr>
          <p:cNvSpPr txBox="1"/>
          <p:nvPr/>
        </p:nvSpPr>
        <p:spPr>
          <a:xfrm>
            <a:off x="540834" y="1709489"/>
            <a:ext cx="8062332" cy="4154984"/>
          </a:xfrm>
          <a:prstGeom prst="rect">
            <a:avLst/>
          </a:prstGeom>
          <a:noFill/>
        </p:spPr>
        <p:txBody>
          <a:bodyPr wrap="square" rtlCol="0">
            <a:spAutoFit/>
          </a:bodyPr>
          <a:lstStyle/>
          <a:p>
            <a:pPr marL="2743200" indent="-2743200"/>
            <a:r>
              <a:rPr lang="en-US" sz="2400">
                <a:latin typeface="Batang" panose="02030600000101010101" pitchFamily="18" charset="-127"/>
                <a:ea typeface="Batang" panose="02030600000101010101" pitchFamily="18" charset="-127"/>
              </a:rPr>
              <a:t>Party:	Here – I asked all my friends who were there to write down what they saw and sign the statement.</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Investigator:	We need to be the ones to collect 			evidence.   If you think someone is 			a witness, just give us his or her 			name, and we’ll take it from there.</a:t>
            </a:r>
          </a:p>
          <a:p>
            <a:endParaRPr lang="en-US" sz="2400">
              <a:latin typeface="Batang" panose="02030600000101010101" pitchFamily="18" charset="-127"/>
              <a:ea typeface="Batang" panose="02030600000101010101" pitchFamily="18" charset="-127"/>
            </a:endParaRPr>
          </a:p>
          <a:p>
            <a:r>
              <a:rPr lang="en-US" sz="2400">
                <a:latin typeface="Batang" panose="02030600000101010101" pitchFamily="18" charset="-127"/>
                <a:ea typeface="Batang" panose="02030600000101010101" pitchFamily="18" charset="-127"/>
              </a:rPr>
              <a:t>Investigator:	Thanks.   Do you have phone 				numbers for these people?	  </a:t>
            </a:r>
          </a:p>
        </p:txBody>
      </p:sp>
      <p:sp>
        <p:nvSpPr>
          <p:cNvPr id="10" name="Multiplication Sign 9">
            <a:extLst>
              <a:ext uri="{FF2B5EF4-FFF2-40B4-BE49-F238E27FC236}">
                <a16:creationId xmlns:a16="http://schemas.microsoft.com/office/drawing/2014/main" id="{A1FF2E8C-6CFC-4FF5-A3E6-682A9B20E656}"/>
              </a:ext>
            </a:extLst>
          </p:cNvPr>
          <p:cNvSpPr/>
          <p:nvPr/>
        </p:nvSpPr>
        <p:spPr>
          <a:xfrm>
            <a:off x="4800600" y="3429000"/>
            <a:ext cx="2492298" cy="1265663"/>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963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anim calcmode="lin" valueType="num">
                                      <p:cBhvr>
                                        <p:cTn id="1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Parties may freely discuss</a:t>
            </a:r>
            <a:br>
              <a:rPr lang="en-US">
                <a:latin typeface="Batang" panose="02030600000101010101" pitchFamily="18" charset="-127"/>
                <a:ea typeface="Batang" panose="02030600000101010101" pitchFamily="18" charset="-127"/>
              </a:rPr>
            </a:br>
            <a:r>
              <a:rPr lang="en-US">
                <a:latin typeface="Batang" panose="02030600000101010101" pitchFamily="18" charset="-127"/>
                <a:ea typeface="Batang" panose="02030600000101010101" pitchFamily="18" charset="-127"/>
              </a:rPr>
              <a:t>the allegations.</a:t>
            </a:r>
          </a:p>
        </p:txBody>
      </p:sp>
      <p:sp>
        <p:nvSpPr>
          <p:cNvPr id="9" name="TextBox 8">
            <a:extLst>
              <a:ext uri="{FF2B5EF4-FFF2-40B4-BE49-F238E27FC236}">
                <a16:creationId xmlns:a16="http://schemas.microsoft.com/office/drawing/2014/main" id="{458DDE0A-8B5A-4240-97DC-CFA46EB039DF}"/>
              </a:ext>
            </a:extLst>
          </p:cNvPr>
          <p:cNvSpPr txBox="1"/>
          <p:nvPr/>
        </p:nvSpPr>
        <p:spPr>
          <a:xfrm>
            <a:off x="540834" y="1340158"/>
            <a:ext cx="8458200" cy="5262979"/>
          </a:xfrm>
          <a:prstGeom prst="rect">
            <a:avLst/>
          </a:prstGeom>
          <a:noFill/>
        </p:spPr>
        <p:txBody>
          <a:bodyPr wrap="square" rtlCol="0">
            <a:spAutoFit/>
          </a:bodyPr>
          <a:lstStyle/>
          <a:p>
            <a:pPr marL="2743200" indent="-2743200"/>
            <a:r>
              <a:rPr lang="en-US" sz="2400">
                <a:latin typeface="Batang" panose="02030600000101010101" pitchFamily="18" charset="-127"/>
                <a:ea typeface="Batang" panose="02030600000101010101" pitchFamily="18" charset="-127"/>
              </a:rPr>
              <a:t>Party:	I’m going to get together with my friend to compare our memories of that night.</a:t>
            </a:r>
          </a:p>
          <a:p>
            <a:endParaRPr lang="en-US" sz="2400">
              <a:latin typeface="Batang" panose="02030600000101010101" pitchFamily="18" charset="-127"/>
              <a:ea typeface="Batang" panose="02030600000101010101" pitchFamily="18" charset="-127"/>
            </a:endParaRPr>
          </a:p>
          <a:p>
            <a:pPr marL="2687638" indent="-2687638"/>
            <a:r>
              <a:rPr lang="en-US" sz="2400">
                <a:latin typeface="Batang" panose="02030600000101010101" pitchFamily="18" charset="-127"/>
                <a:ea typeface="Batang" panose="02030600000101010101" pitchFamily="18" charset="-127"/>
              </a:rPr>
              <a:t>Investigator:	Don’t do that.   It could interfere with your independent recollections.   Don’t talk to your friend about the investigation at all.</a:t>
            </a:r>
          </a:p>
          <a:p>
            <a:endParaRPr lang="en-US" sz="2400">
              <a:latin typeface="Batang" panose="02030600000101010101" pitchFamily="18" charset="-127"/>
              <a:ea typeface="Batang" panose="02030600000101010101" pitchFamily="18" charset="-127"/>
            </a:endParaRPr>
          </a:p>
          <a:p>
            <a:pPr marL="2743200" indent="-2743200"/>
            <a:r>
              <a:rPr lang="en-US" sz="2400">
                <a:latin typeface="Batang" panose="02030600000101010101" pitchFamily="18" charset="-127"/>
                <a:ea typeface="Batang" panose="02030600000101010101" pitchFamily="18" charset="-127"/>
              </a:rPr>
              <a:t>Investigator:	You’re free to do that if you choose.   Just be aware that you and your friend could each be asked if you discussed your testimony in advance.   	  </a:t>
            </a:r>
          </a:p>
        </p:txBody>
      </p:sp>
      <p:sp>
        <p:nvSpPr>
          <p:cNvPr id="3" name="Multiplication Sign 2">
            <a:extLst>
              <a:ext uri="{FF2B5EF4-FFF2-40B4-BE49-F238E27FC236}">
                <a16:creationId xmlns:a16="http://schemas.microsoft.com/office/drawing/2014/main" id="{EE715193-F495-494E-BBE8-F7249E9E9299}"/>
              </a:ext>
            </a:extLst>
          </p:cNvPr>
          <p:cNvSpPr/>
          <p:nvPr/>
        </p:nvSpPr>
        <p:spPr>
          <a:xfrm>
            <a:off x="4348976" y="2988527"/>
            <a:ext cx="2743200" cy="126008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9659584-6330-4F11-ABBC-6E89CA7B5955}"/>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624469" y="151845"/>
            <a:ext cx="914400" cy="914400"/>
          </a:xfrm>
          <a:prstGeom prst="rect">
            <a:avLst/>
          </a:prstGeom>
        </p:spPr>
      </p:pic>
    </p:spTree>
    <p:extLst>
      <p:ext uri="{BB962C8B-B14F-4D97-AF65-F5344CB8AC3E}">
        <p14:creationId xmlns:p14="http://schemas.microsoft.com/office/powerpoint/2010/main" val="3330491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anim calcmode="lin" valueType="num">
                                      <p:cBhvr>
                                        <p:cTn id="1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         Parties may review the evidence.</a:t>
            </a:r>
          </a:p>
        </p:txBody>
      </p:sp>
      <p:pic>
        <p:nvPicPr>
          <p:cNvPr id="7" name="Graphic 6" descr="Badge 8">
            <a:extLst>
              <a:ext uri="{FF2B5EF4-FFF2-40B4-BE49-F238E27FC236}">
                <a16:creationId xmlns:a16="http://schemas.microsoft.com/office/drawing/2014/main" id="{D0BF6BD8-0E2D-4A37-A65E-A60FA8ECB89E}"/>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40834" y="228600"/>
            <a:ext cx="914400" cy="914400"/>
          </a:xfrm>
          <a:prstGeom prst="rect">
            <a:avLst/>
          </a:prstGeom>
        </p:spPr>
      </p:pic>
      <p:graphicFrame>
        <p:nvGraphicFramePr>
          <p:cNvPr id="8" name="Diagram 7">
            <a:extLst>
              <a:ext uri="{FF2B5EF4-FFF2-40B4-BE49-F238E27FC236}">
                <a16:creationId xmlns:a16="http://schemas.microsoft.com/office/drawing/2014/main" id="{83371A3D-7A62-464A-B34B-B4CCB3752081}"/>
              </a:ext>
            </a:extLst>
          </p:cNvPr>
          <p:cNvGraphicFramePr/>
          <p:nvPr>
            <p:extLst>
              <p:ext uri="{D42A27DB-BD31-4B8C-83A1-F6EECF244321}">
                <p14:modId xmlns:p14="http://schemas.microsoft.com/office/powerpoint/2010/main" val="2594724317"/>
              </p:ext>
            </p:extLst>
          </p:nvPr>
        </p:nvGraphicFramePr>
        <p:xfrm>
          <a:off x="457200" y="1873250"/>
          <a:ext cx="832996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48D1D86F-D1BE-48B9-B8FD-BD1227EE5F1A}"/>
              </a:ext>
            </a:extLst>
          </p:cNvPr>
          <p:cNvSpPr txBox="1"/>
          <p:nvPr/>
        </p:nvSpPr>
        <p:spPr>
          <a:xfrm>
            <a:off x="3546088" y="5754469"/>
            <a:ext cx="2509024" cy="646331"/>
          </a:xfrm>
          <a:prstGeom prst="rect">
            <a:avLst/>
          </a:prstGeom>
          <a:noFill/>
          <a:ln>
            <a:solidFill>
              <a:srgbClr val="C00000"/>
            </a:solidFill>
          </a:ln>
        </p:spPr>
        <p:txBody>
          <a:bodyPr wrap="square" rtlCol="0">
            <a:spAutoFit/>
          </a:bodyPr>
          <a:lstStyle/>
          <a:p>
            <a:r>
              <a:rPr lang="en-US">
                <a:solidFill>
                  <a:srgbClr val="C00000"/>
                </a:solidFill>
                <a:latin typeface="Batang" panose="02030600000101010101" pitchFamily="18" charset="-127"/>
                <a:ea typeface="Batang" panose="02030600000101010101" pitchFamily="18" charset="-127"/>
              </a:rPr>
              <a:t>Prior to finalizing the investigative report</a:t>
            </a:r>
          </a:p>
        </p:txBody>
      </p:sp>
      <p:sp>
        <p:nvSpPr>
          <p:cNvPr id="12" name="TextBox 11">
            <a:extLst>
              <a:ext uri="{FF2B5EF4-FFF2-40B4-BE49-F238E27FC236}">
                <a16:creationId xmlns:a16="http://schemas.microsoft.com/office/drawing/2014/main" id="{CE748004-D2CD-4445-B92E-594D94B7134A}"/>
              </a:ext>
            </a:extLst>
          </p:cNvPr>
          <p:cNvSpPr txBox="1"/>
          <p:nvPr/>
        </p:nvSpPr>
        <p:spPr>
          <a:xfrm>
            <a:off x="5259658" y="1164407"/>
            <a:ext cx="2509024" cy="646331"/>
          </a:xfrm>
          <a:prstGeom prst="rect">
            <a:avLst/>
          </a:prstGeom>
          <a:noFill/>
          <a:ln>
            <a:solidFill>
              <a:srgbClr val="C00000"/>
            </a:solidFill>
          </a:ln>
        </p:spPr>
        <p:txBody>
          <a:bodyPr wrap="square" rtlCol="0">
            <a:spAutoFit/>
          </a:bodyPr>
          <a:lstStyle/>
          <a:p>
            <a:r>
              <a:rPr lang="en-US">
                <a:solidFill>
                  <a:srgbClr val="C00000"/>
                </a:solidFill>
                <a:latin typeface="Batang" panose="02030600000101010101" pitchFamily="18" charset="-127"/>
                <a:ea typeface="Batang" panose="02030600000101010101" pitchFamily="18" charset="-127"/>
              </a:rPr>
              <a:t>Ten days to submit a written response</a:t>
            </a:r>
          </a:p>
        </p:txBody>
      </p:sp>
    </p:spTree>
    <p:extLst>
      <p:ext uri="{BB962C8B-B14F-4D97-AF65-F5344CB8AC3E}">
        <p14:creationId xmlns:p14="http://schemas.microsoft.com/office/powerpoint/2010/main" val="185522024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FC6D-0B07-4168-B3B3-D7527A4A064D}"/>
              </a:ext>
            </a:extLst>
          </p:cNvPr>
          <p:cNvSpPr>
            <a:spLocks noGrp="1"/>
          </p:cNvSpPr>
          <p:nvPr>
            <p:ph type="title"/>
          </p:nvPr>
        </p:nvSpPr>
        <p:spPr>
          <a:solidFill>
            <a:schemeClr val="bg1"/>
          </a:solidFill>
        </p:spPr>
        <p:txBody>
          <a:bodyPr/>
          <a:lstStyle/>
          <a:p>
            <a:pPr algn="ctr"/>
            <a:r>
              <a:rPr lang="en-US">
                <a:solidFill>
                  <a:schemeClr val="accent1">
                    <a:lumMod val="50000"/>
                  </a:schemeClr>
                </a:solidFill>
                <a:latin typeface="Batang" panose="02030600000101010101" pitchFamily="18" charset="-127"/>
                <a:ea typeface="Batang" panose="02030600000101010101" pitchFamily="18" charset="-127"/>
              </a:rPr>
              <a:t>The Investigative Report</a:t>
            </a:r>
            <a:endParaRPr lang="en-US">
              <a:solidFill>
                <a:schemeClr val="accent1">
                  <a:lumMod val="50000"/>
                </a:schemeClr>
              </a:solidFill>
            </a:endParaRPr>
          </a:p>
        </p:txBody>
      </p:sp>
      <p:sp>
        <p:nvSpPr>
          <p:cNvPr id="3" name="Content Placeholder 2">
            <a:extLst>
              <a:ext uri="{FF2B5EF4-FFF2-40B4-BE49-F238E27FC236}">
                <a16:creationId xmlns:a16="http://schemas.microsoft.com/office/drawing/2014/main" id="{A5372DFC-74ED-4832-A303-583356F975C0}"/>
              </a:ext>
            </a:extLst>
          </p:cNvPr>
          <p:cNvSpPr>
            <a:spLocks noGrp="1"/>
          </p:cNvSpPr>
          <p:nvPr>
            <p:ph idx="1"/>
          </p:nvPr>
        </p:nvSpPr>
        <p:spPr>
          <a:xfrm>
            <a:off x="2921620" y="1295400"/>
            <a:ext cx="5765180" cy="4993888"/>
          </a:xfrm>
        </p:spPr>
        <p:txBody>
          <a:bodyPr/>
          <a:lstStyle/>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The report fairly summarizes the relevant evidence.  </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At least 10 days prior to the hearing, send the report to each party (and advisor)</a:t>
            </a:r>
          </a:p>
          <a:p>
            <a:pPr marL="0" indent="0">
              <a:buNone/>
            </a:pPr>
            <a:endParaRPr lang="en-US">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  Check with coordinator re uniquely sensitive information</a:t>
            </a:r>
          </a:p>
        </p:txBody>
      </p:sp>
      <p:pic>
        <p:nvPicPr>
          <p:cNvPr id="6" name="Graphic 5" descr="Badge 9">
            <a:extLst>
              <a:ext uri="{FF2B5EF4-FFF2-40B4-BE49-F238E27FC236}">
                <a16:creationId xmlns:a16="http://schemas.microsoft.com/office/drawing/2014/main" id="{97D0D396-CBAF-4707-8E94-864FFCD2253C}"/>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702527" y="258763"/>
            <a:ext cx="914400" cy="914400"/>
          </a:xfrm>
          <a:prstGeom prst="rect">
            <a:avLst/>
          </a:prstGeom>
        </p:spPr>
      </p:pic>
    </p:spTree>
    <p:extLst>
      <p:ext uri="{BB962C8B-B14F-4D97-AF65-F5344CB8AC3E}">
        <p14:creationId xmlns:p14="http://schemas.microsoft.com/office/powerpoint/2010/main" val="30610599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F682-3CDE-4AC1-B7AC-8EA488E0FDD5}"/>
              </a:ext>
            </a:extLst>
          </p:cNvPr>
          <p:cNvSpPr>
            <a:spLocks noGrp="1"/>
          </p:cNvSpPr>
          <p:nvPr>
            <p:ph type="title"/>
          </p:nvPr>
        </p:nvSpPr>
        <p:spPr>
          <a:solidFill>
            <a:schemeClr val="bg1"/>
          </a:solidFill>
        </p:spPr>
        <p:txBody>
          <a:bodyPr/>
          <a:lstStyle/>
          <a:p>
            <a:pPr algn="ctr"/>
            <a:r>
              <a:rPr lang="en-US">
                <a:solidFill>
                  <a:schemeClr val="accent1">
                    <a:lumMod val="50000"/>
                  </a:schemeClr>
                </a:solidFill>
                <a:latin typeface="Batang" panose="02030600000101010101" pitchFamily="18" charset="-127"/>
                <a:ea typeface="Batang" panose="02030600000101010101" pitchFamily="18" charset="-127"/>
              </a:rPr>
              <a:t>Investigators May Be Questioned</a:t>
            </a:r>
          </a:p>
        </p:txBody>
      </p:sp>
      <p:sp>
        <p:nvSpPr>
          <p:cNvPr id="3" name="Content Placeholder 2">
            <a:extLst>
              <a:ext uri="{FF2B5EF4-FFF2-40B4-BE49-F238E27FC236}">
                <a16:creationId xmlns:a16="http://schemas.microsoft.com/office/drawing/2014/main" id="{0BBDD514-869C-49C5-BB29-886BCD5D7BDC}"/>
              </a:ext>
            </a:extLst>
          </p:cNvPr>
          <p:cNvSpPr>
            <a:spLocks noGrp="1"/>
          </p:cNvSpPr>
          <p:nvPr>
            <p:ph idx="1"/>
          </p:nvPr>
        </p:nvSpPr>
        <p:spPr>
          <a:xfrm>
            <a:off x="2096429" y="1295399"/>
            <a:ext cx="6590371" cy="5027341"/>
          </a:xfrm>
        </p:spPr>
        <p:txBody>
          <a:bodyPr/>
          <a:lstStyle/>
          <a:p>
            <a:pPr>
              <a:buFont typeface="Arial" pitchFamily="34" charset="0"/>
              <a:buChar char="•"/>
            </a:pPr>
            <a:r>
              <a:rPr lang="en-US">
                <a:latin typeface="Batang" panose="02030600000101010101" pitchFamily="18" charset="-127"/>
                <a:ea typeface="Batang" panose="02030600000101010101" pitchFamily="18" charset="-127"/>
              </a:rPr>
              <a:t>Hearings may be virtual, but they must be live, i.e. everyone can see and hear one another in real time.</a:t>
            </a:r>
          </a:p>
          <a:p>
            <a:pPr>
              <a:buFont typeface="Arial" pitchFamily="34" charset="0"/>
              <a:buChar char="•"/>
            </a:pPr>
            <a:endParaRPr lang="en-US" sz="1000">
              <a:latin typeface="Batang" panose="02030600000101010101" pitchFamily="18" charset="-127"/>
              <a:ea typeface="Batang" panose="02030600000101010101" pitchFamily="18" charset="-127"/>
            </a:endParaRPr>
          </a:p>
          <a:p>
            <a:pPr>
              <a:buFont typeface="Arial" pitchFamily="34" charset="0"/>
              <a:buChar char="•"/>
            </a:pPr>
            <a:r>
              <a:rPr lang="en-US">
                <a:latin typeface="Batang" panose="02030600000101010101" pitchFamily="18" charset="-127"/>
                <a:ea typeface="Batang" panose="02030600000101010101" pitchFamily="18" charset="-127"/>
              </a:rPr>
              <a:t>Investigators must attend.</a:t>
            </a:r>
          </a:p>
          <a:p>
            <a:pPr>
              <a:buFont typeface="Arial" pitchFamily="34" charset="0"/>
              <a:buChar char="•"/>
            </a:pPr>
            <a:endParaRPr lang="en-US" sz="1000">
              <a:latin typeface="Batang" panose="02030600000101010101" pitchFamily="18" charset="-127"/>
              <a:ea typeface="Batang" panose="02030600000101010101" pitchFamily="18" charset="-127"/>
            </a:endParaRPr>
          </a:p>
          <a:p>
            <a:pPr>
              <a:buFont typeface="Arial" pitchFamily="34" charset="0"/>
              <a:buChar char="•"/>
            </a:pPr>
            <a:r>
              <a:rPr lang="en-US">
                <a:latin typeface="Batang" panose="02030600000101010101" pitchFamily="18" charset="-127"/>
                <a:ea typeface="Batang" panose="02030600000101010101" pitchFamily="18" charset="-127"/>
              </a:rPr>
              <a:t>The decision maker(s) may ask questions of the investigators.</a:t>
            </a:r>
          </a:p>
          <a:p>
            <a:pPr>
              <a:buFont typeface="Arial" pitchFamily="34" charset="0"/>
              <a:buChar char="•"/>
            </a:pPr>
            <a:endParaRPr lang="en-US" sz="1000">
              <a:latin typeface="Batang" panose="02030600000101010101" pitchFamily="18" charset="-127"/>
              <a:ea typeface="Batang" panose="02030600000101010101" pitchFamily="18" charset="-127"/>
            </a:endParaRPr>
          </a:p>
          <a:p>
            <a:pPr>
              <a:buFont typeface="Arial" pitchFamily="34" charset="0"/>
              <a:buChar char="•"/>
            </a:pPr>
            <a:r>
              <a:rPr lang="en-US">
                <a:latin typeface="Batang" panose="02030600000101010101" pitchFamily="18" charset="-127"/>
                <a:ea typeface="Batang" panose="02030600000101010101" pitchFamily="18" charset="-127"/>
              </a:rPr>
              <a:t>The parties’ advisors may ask questions of the investigators.</a:t>
            </a:r>
          </a:p>
        </p:txBody>
      </p:sp>
      <p:pic>
        <p:nvPicPr>
          <p:cNvPr id="5" name="Graphic 4">
            <a:extLst>
              <a:ext uri="{FF2B5EF4-FFF2-40B4-BE49-F238E27FC236}">
                <a16:creationId xmlns:a16="http://schemas.microsoft.com/office/drawing/2014/main" id="{38C840F9-6095-49FC-9FE0-8D14A69B278D}"/>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4482790"/>
            <a:ext cx="1962615" cy="1962615"/>
          </a:xfrm>
          <a:prstGeom prst="rect">
            <a:avLst/>
          </a:prstGeom>
        </p:spPr>
      </p:pic>
    </p:spTree>
    <p:extLst>
      <p:ext uri="{BB962C8B-B14F-4D97-AF65-F5344CB8AC3E}">
        <p14:creationId xmlns:p14="http://schemas.microsoft.com/office/powerpoint/2010/main" val="370954815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BDD514-869C-49C5-BB29-886BCD5D7BDC}"/>
              </a:ext>
            </a:extLst>
          </p:cNvPr>
          <p:cNvSpPr>
            <a:spLocks noGrp="1"/>
          </p:cNvSpPr>
          <p:nvPr>
            <p:ph idx="1"/>
          </p:nvPr>
        </p:nvSpPr>
        <p:spPr>
          <a:xfrm>
            <a:off x="289932" y="200723"/>
            <a:ext cx="8631043" cy="6122018"/>
          </a:xfrm>
        </p:spPr>
        <p:txBody>
          <a:bodyPr/>
          <a:lstStyle/>
          <a:p>
            <a:pPr>
              <a:buFont typeface="Arial" pitchFamily="34" charset="0"/>
              <a:buChar char="•"/>
            </a:pPr>
            <a:r>
              <a:rPr lang="en-US">
                <a:latin typeface="Batang" panose="02030600000101010101" pitchFamily="18" charset="-127"/>
                <a:ea typeface="Batang" panose="02030600000101010101" pitchFamily="18" charset="-127"/>
              </a:rPr>
              <a:t>The complainant gave you a list of 10 possible witnesses.   Why did you only interview 5 of them?</a:t>
            </a:r>
          </a:p>
          <a:p>
            <a:pPr>
              <a:buFont typeface="Arial" pitchFamily="34" charset="0"/>
              <a:buChar char="•"/>
            </a:pPr>
            <a:endParaRPr lang="en-US" sz="800">
              <a:latin typeface="Batang" panose="02030600000101010101" pitchFamily="18" charset="-127"/>
              <a:ea typeface="Batang" panose="02030600000101010101" pitchFamily="18" charset="-127"/>
            </a:endParaRPr>
          </a:p>
          <a:p>
            <a:pPr>
              <a:buFont typeface="Arial" pitchFamily="34" charset="0"/>
              <a:buChar char="•"/>
            </a:pPr>
            <a:r>
              <a:rPr lang="en-US">
                <a:latin typeface="Batang" panose="02030600000101010101" pitchFamily="18" charset="-127"/>
                <a:ea typeface="Batang" panose="02030600000101010101" pitchFamily="18" charset="-127"/>
              </a:rPr>
              <a:t>Did you check university security cameras for footage related to the incident?</a:t>
            </a:r>
          </a:p>
          <a:p>
            <a:pPr marL="0" indent="0">
              <a:buNone/>
            </a:pPr>
            <a:endParaRPr lang="en-US" sz="800">
              <a:latin typeface="Batang" panose="02030600000101010101" pitchFamily="18" charset="-127"/>
              <a:ea typeface="Batang" panose="02030600000101010101" pitchFamily="18" charset="-127"/>
            </a:endParaRPr>
          </a:p>
          <a:p>
            <a:pPr>
              <a:buFont typeface="Arial" pitchFamily="34" charset="0"/>
              <a:buChar char="•"/>
            </a:pPr>
            <a:r>
              <a:rPr lang="en-US">
                <a:latin typeface="Batang" panose="02030600000101010101" pitchFamily="18" charset="-127"/>
                <a:ea typeface="Batang" panose="02030600000101010101" pitchFamily="18" charset="-127"/>
              </a:rPr>
              <a:t>How long did you spend interviewing the complainant and how long did you spend interviewing the respondent?</a:t>
            </a:r>
          </a:p>
          <a:p>
            <a:pPr marL="0" indent="0">
              <a:buNone/>
            </a:pPr>
            <a:endParaRPr lang="en-US" sz="800">
              <a:latin typeface="Batang" panose="02030600000101010101" pitchFamily="18" charset="-127"/>
              <a:ea typeface="Batang" panose="02030600000101010101" pitchFamily="18" charset="-127"/>
            </a:endParaRPr>
          </a:p>
          <a:p>
            <a:pPr>
              <a:buFont typeface="Arial" pitchFamily="34" charset="0"/>
              <a:buChar char="•"/>
            </a:pPr>
            <a:r>
              <a:rPr lang="en-US">
                <a:latin typeface="Batang" panose="02030600000101010101" pitchFamily="18" charset="-127"/>
                <a:ea typeface="Batang" panose="02030600000101010101" pitchFamily="18" charset="-127"/>
              </a:rPr>
              <a:t>Why didn’t you include the parties’ texts of March 15 in the investigative report?</a:t>
            </a:r>
          </a:p>
          <a:p>
            <a:pPr marL="0" indent="0">
              <a:buNone/>
            </a:pPr>
            <a:endParaRPr lang="en-US" sz="800">
              <a:latin typeface="Batang" panose="02030600000101010101" pitchFamily="18" charset="-127"/>
              <a:ea typeface="Batang" panose="02030600000101010101" pitchFamily="18" charset="-127"/>
            </a:endParaRPr>
          </a:p>
          <a:p>
            <a:pPr>
              <a:buFont typeface="Arial" pitchFamily="34" charset="0"/>
              <a:buChar char="•"/>
            </a:pPr>
            <a:r>
              <a:rPr lang="en-US">
                <a:latin typeface="Batang" panose="02030600000101010101" pitchFamily="18" charset="-127"/>
                <a:ea typeface="Batang" panose="02030600000101010101" pitchFamily="18" charset="-127"/>
              </a:rPr>
              <a:t>Why did you include the parties’ texts of March 15 in the investigative report?</a:t>
            </a:r>
          </a:p>
        </p:txBody>
      </p:sp>
    </p:spTree>
    <p:extLst>
      <p:ext uri="{BB962C8B-B14F-4D97-AF65-F5344CB8AC3E}">
        <p14:creationId xmlns:p14="http://schemas.microsoft.com/office/powerpoint/2010/main" val="205706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indefinite"/>
                            </p:stCondLst>
                          </p:cTn>
                        </p:par>
                        <p:par>
                          <p:cTn id="36" fill="hold" nodeType="after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15BD-77EE-4A6B-AE65-49C2FC2A8ECB}"/>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         Parties may review the evidence.</a:t>
            </a:r>
          </a:p>
        </p:txBody>
      </p:sp>
      <p:pic>
        <p:nvPicPr>
          <p:cNvPr id="7" name="Graphic 6" descr="Badge 8">
            <a:extLst>
              <a:ext uri="{FF2B5EF4-FFF2-40B4-BE49-F238E27FC236}">
                <a16:creationId xmlns:a16="http://schemas.microsoft.com/office/drawing/2014/main" id="{D0BF6BD8-0E2D-4A37-A65E-A60FA8ECB89E}"/>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40834" y="228600"/>
            <a:ext cx="914400" cy="914400"/>
          </a:xfrm>
          <a:prstGeom prst="rect">
            <a:avLst/>
          </a:prstGeom>
        </p:spPr>
      </p:pic>
      <p:graphicFrame>
        <p:nvGraphicFramePr>
          <p:cNvPr id="8" name="Diagram 7">
            <a:extLst>
              <a:ext uri="{FF2B5EF4-FFF2-40B4-BE49-F238E27FC236}">
                <a16:creationId xmlns:a16="http://schemas.microsoft.com/office/drawing/2014/main" id="{83371A3D-7A62-464A-B34B-B4CCB3752081}"/>
              </a:ext>
            </a:extLst>
          </p:cNvPr>
          <p:cNvGraphicFramePr/>
          <p:nvPr/>
        </p:nvGraphicFramePr>
        <p:xfrm>
          <a:off x="457200" y="1873250"/>
          <a:ext cx="832996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48D1D86F-D1BE-48B9-B8FD-BD1227EE5F1A}"/>
              </a:ext>
            </a:extLst>
          </p:cNvPr>
          <p:cNvSpPr txBox="1"/>
          <p:nvPr/>
        </p:nvSpPr>
        <p:spPr>
          <a:xfrm>
            <a:off x="3546088" y="5754469"/>
            <a:ext cx="2509024" cy="646331"/>
          </a:xfrm>
          <a:prstGeom prst="rect">
            <a:avLst/>
          </a:prstGeom>
          <a:noFill/>
          <a:ln>
            <a:solidFill>
              <a:srgbClr val="C00000"/>
            </a:solidFill>
          </a:ln>
        </p:spPr>
        <p:txBody>
          <a:bodyPr wrap="square" rtlCol="0">
            <a:spAutoFit/>
          </a:bodyPr>
          <a:lstStyle/>
          <a:p>
            <a:r>
              <a:rPr lang="en-US">
                <a:solidFill>
                  <a:srgbClr val="C00000"/>
                </a:solidFill>
                <a:latin typeface="Batang" panose="02030600000101010101" pitchFamily="18" charset="-127"/>
                <a:ea typeface="Batang" panose="02030600000101010101" pitchFamily="18" charset="-127"/>
              </a:rPr>
              <a:t>Prior to finalizing the investigative report</a:t>
            </a:r>
          </a:p>
        </p:txBody>
      </p:sp>
      <p:sp>
        <p:nvSpPr>
          <p:cNvPr id="12" name="TextBox 11">
            <a:extLst>
              <a:ext uri="{FF2B5EF4-FFF2-40B4-BE49-F238E27FC236}">
                <a16:creationId xmlns:a16="http://schemas.microsoft.com/office/drawing/2014/main" id="{CE748004-D2CD-4445-B92E-594D94B7134A}"/>
              </a:ext>
            </a:extLst>
          </p:cNvPr>
          <p:cNvSpPr txBox="1"/>
          <p:nvPr/>
        </p:nvSpPr>
        <p:spPr>
          <a:xfrm>
            <a:off x="5259658" y="1164407"/>
            <a:ext cx="2509024" cy="646331"/>
          </a:xfrm>
          <a:prstGeom prst="rect">
            <a:avLst/>
          </a:prstGeom>
          <a:noFill/>
          <a:ln>
            <a:solidFill>
              <a:srgbClr val="C00000"/>
            </a:solidFill>
          </a:ln>
        </p:spPr>
        <p:txBody>
          <a:bodyPr wrap="square" rtlCol="0">
            <a:spAutoFit/>
          </a:bodyPr>
          <a:lstStyle/>
          <a:p>
            <a:r>
              <a:rPr lang="en-US">
                <a:solidFill>
                  <a:srgbClr val="C00000"/>
                </a:solidFill>
                <a:latin typeface="Batang" panose="02030600000101010101" pitchFamily="18" charset="-127"/>
                <a:ea typeface="Batang" panose="02030600000101010101" pitchFamily="18" charset="-127"/>
              </a:rPr>
              <a:t>Ten days to submit a written response</a:t>
            </a:r>
          </a:p>
        </p:txBody>
      </p:sp>
    </p:spTree>
    <p:extLst>
      <p:ext uri="{BB962C8B-B14F-4D97-AF65-F5344CB8AC3E}">
        <p14:creationId xmlns:p14="http://schemas.microsoft.com/office/powerpoint/2010/main" val="417008265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B3AD6E67-3D8B-4A09-AC54-A0FA1CF1F21C}"/>
              </a:ext>
            </a:extLst>
          </p:cNvPr>
          <p:cNvGraphicFramePr>
            <a:graphicFrameLocks noGrp="1"/>
          </p:cNvGraphicFramePr>
          <p:nvPr>
            <p:ph idx="1"/>
          </p:nvPr>
        </p:nvGraphicFramePr>
        <p:xfrm>
          <a:off x="457200" y="689306"/>
          <a:ext cx="8229600" cy="4964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4C6FD8D5-3E04-4222-A084-3F9481FEB9F1}"/>
              </a:ext>
            </a:extLst>
          </p:cNvPr>
          <p:cNvSpPr>
            <a:spLocks noGrp="1"/>
          </p:cNvSpPr>
          <p:nvPr>
            <p:ph type="title"/>
          </p:nvPr>
        </p:nvSpPr>
        <p:spPr>
          <a:xfrm>
            <a:off x="457200" y="217025"/>
            <a:ext cx="8229600" cy="944563"/>
          </a:xfrm>
        </p:spPr>
        <p:txBody>
          <a:bodyPr/>
          <a:lstStyle/>
          <a:p>
            <a:pPr algn="ctr"/>
            <a:r>
              <a:rPr lang="en-US">
                <a:solidFill>
                  <a:schemeClr val="accent1">
                    <a:lumMod val="50000"/>
                  </a:schemeClr>
                </a:solidFill>
                <a:latin typeface="Batang" panose="02030600000101010101" pitchFamily="18" charset="-127"/>
                <a:ea typeface="Batang" panose="02030600000101010101" pitchFamily="18" charset="-127"/>
              </a:rPr>
              <a:t>The 2011 and 2014 Guidance</a:t>
            </a:r>
          </a:p>
        </p:txBody>
      </p:sp>
      <p:sp>
        <p:nvSpPr>
          <p:cNvPr id="7" name="Title 1">
            <a:extLst>
              <a:ext uri="{FF2B5EF4-FFF2-40B4-BE49-F238E27FC236}">
                <a16:creationId xmlns:a16="http://schemas.microsoft.com/office/drawing/2014/main" id="{5D06A75C-AFC9-4697-AB75-1310D2016D76}"/>
              </a:ext>
            </a:extLst>
          </p:cNvPr>
          <p:cNvSpPr txBox="1"/>
          <p:nvPr/>
        </p:nvSpPr>
        <p:spPr bwMode="auto">
          <a:xfrm>
            <a:off x="457200" y="5456237"/>
            <a:ext cx="8229600" cy="944563"/>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4D917C"/>
                </a:solidFill>
                <a:latin typeface="+mj-lt"/>
                <a:ea typeface="+mj-ea"/>
                <a:cs typeface="+mj-cs"/>
              </a:defRPr>
            </a:lvl1pPr>
            <a:lvl2pPr algn="l" rtl="0" eaLnBrk="0" fontAlgn="base" hangingPunct="0">
              <a:spcBef>
                <a:spcPct val="0"/>
              </a:spcBef>
              <a:spcAft>
                <a:spcPct val="0"/>
              </a:spcAft>
              <a:defRPr sz="3200" b="1">
                <a:solidFill>
                  <a:srgbClr val="4D917C"/>
                </a:solidFill>
                <a:latin typeface="Verdana" pitchFamily="34" charset="0"/>
              </a:defRPr>
            </a:lvl2pPr>
            <a:lvl3pPr algn="l" rtl="0" eaLnBrk="0" fontAlgn="base" hangingPunct="0">
              <a:spcBef>
                <a:spcPct val="0"/>
              </a:spcBef>
              <a:spcAft>
                <a:spcPct val="0"/>
              </a:spcAft>
              <a:defRPr sz="3200" b="1">
                <a:solidFill>
                  <a:srgbClr val="4D917C"/>
                </a:solidFill>
                <a:latin typeface="Verdana" pitchFamily="34" charset="0"/>
              </a:defRPr>
            </a:lvl3pPr>
            <a:lvl4pPr algn="l" rtl="0" eaLnBrk="0" fontAlgn="base" hangingPunct="0">
              <a:spcBef>
                <a:spcPct val="0"/>
              </a:spcBef>
              <a:spcAft>
                <a:spcPct val="0"/>
              </a:spcAft>
              <a:defRPr sz="3200" b="1">
                <a:solidFill>
                  <a:srgbClr val="4D917C"/>
                </a:solidFill>
                <a:latin typeface="Verdana" pitchFamily="34" charset="0"/>
              </a:defRPr>
            </a:lvl4pPr>
            <a:lvl5pPr algn="l" rtl="0" eaLnBrk="0" fontAlgn="base" hangingPunct="0">
              <a:spcBef>
                <a:spcPct val="0"/>
              </a:spcBef>
              <a:spcAft>
                <a:spcPct val="0"/>
              </a:spcAft>
              <a:defRPr sz="3200" b="1">
                <a:solidFill>
                  <a:srgbClr val="4D917C"/>
                </a:solidFill>
                <a:latin typeface="Verdana" pitchFamily="34" charset="0"/>
              </a:defRPr>
            </a:lvl5pPr>
            <a:lvl6pPr marL="457200" algn="l" rtl="0" fontAlgn="base">
              <a:spcBef>
                <a:spcPct val="0"/>
              </a:spcBef>
              <a:spcAft>
                <a:spcPct val="0"/>
              </a:spcAft>
              <a:defRPr sz="3200" b="1">
                <a:solidFill>
                  <a:srgbClr val="325B73"/>
                </a:solidFill>
                <a:latin typeface="Verdana" pitchFamily="34" charset="0"/>
              </a:defRPr>
            </a:lvl6pPr>
            <a:lvl7pPr marL="914400" algn="l" rtl="0" fontAlgn="base">
              <a:spcBef>
                <a:spcPct val="0"/>
              </a:spcBef>
              <a:spcAft>
                <a:spcPct val="0"/>
              </a:spcAft>
              <a:defRPr sz="3200" b="1">
                <a:solidFill>
                  <a:srgbClr val="325B73"/>
                </a:solidFill>
                <a:latin typeface="Verdana" pitchFamily="34" charset="0"/>
              </a:defRPr>
            </a:lvl7pPr>
            <a:lvl8pPr marL="1371600" algn="l" rtl="0" fontAlgn="base">
              <a:spcBef>
                <a:spcPct val="0"/>
              </a:spcBef>
              <a:spcAft>
                <a:spcPct val="0"/>
              </a:spcAft>
              <a:defRPr sz="3200" b="1">
                <a:solidFill>
                  <a:srgbClr val="325B73"/>
                </a:solidFill>
                <a:latin typeface="Verdana" pitchFamily="34" charset="0"/>
              </a:defRPr>
            </a:lvl8pPr>
            <a:lvl9pPr marL="1828800" algn="l" rtl="0" fontAlgn="base">
              <a:spcBef>
                <a:spcPct val="0"/>
              </a:spcBef>
              <a:spcAft>
                <a:spcPct val="0"/>
              </a:spcAft>
              <a:defRPr sz="3200" b="1">
                <a:solidFill>
                  <a:srgbClr val="325B73"/>
                </a:solidFill>
                <a:latin typeface="Verdana" pitchFamily="34" charset="0"/>
              </a:defRPr>
            </a:lvl9pPr>
          </a:lstStyle>
          <a:p>
            <a:pPr algn="ctr"/>
            <a:r>
              <a:rPr lang="en-US" kern="0">
                <a:solidFill>
                  <a:schemeClr val="accent1">
                    <a:lumMod val="50000"/>
                  </a:schemeClr>
                </a:solidFill>
                <a:latin typeface="Batang" panose="02030600000101010101" pitchFamily="18" charset="-127"/>
                <a:ea typeface="Batang" panose="02030600000101010101" pitchFamily="18" charset="-127"/>
              </a:rPr>
              <a:t>It did not change the law.</a:t>
            </a:r>
          </a:p>
        </p:txBody>
      </p:sp>
    </p:spTree>
    <p:extLst>
      <p:ext uri="{BB962C8B-B14F-4D97-AF65-F5344CB8AC3E}">
        <p14:creationId xmlns:p14="http://schemas.microsoft.com/office/powerpoint/2010/main" val="305584408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225-140A-45B5-9F4E-22822B90527B}"/>
              </a:ext>
            </a:extLst>
          </p:cNvPr>
          <p:cNvSpPr>
            <a:spLocks noGrp="1"/>
          </p:cNvSpPr>
          <p:nvPr>
            <p:ph type="title"/>
          </p:nvPr>
        </p:nvSpPr>
        <p:spPr/>
        <p:txBody>
          <a:bodyPr/>
          <a:lstStyle/>
          <a:p>
            <a:pPr algn="ctr"/>
            <a:r>
              <a:rPr lang="en-US" sz="4400">
                <a:latin typeface="Batang" panose="02030600000101010101" pitchFamily="18" charset="-127"/>
                <a:ea typeface="Batang" panose="02030600000101010101" pitchFamily="18" charset="-127"/>
              </a:rPr>
              <a:t>Sorting Information</a:t>
            </a:r>
          </a:p>
        </p:txBody>
      </p:sp>
      <p:graphicFrame>
        <p:nvGraphicFramePr>
          <p:cNvPr id="5" name="Content Placeholder 4">
            <a:extLst>
              <a:ext uri="{FF2B5EF4-FFF2-40B4-BE49-F238E27FC236}">
                <a16:creationId xmlns:a16="http://schemas.microsoft.com/office/drawing/2014/main" id="{343631AD-CC75-47B9-BF49-07F0248FC75E}"/>
              </a:ext>
            </a:extLst>
          </p:cNvPr>
          <p:cNvGraphicFramePr>
            <a:graphicFrameLocks noGrp="1"/>
          </p:cNvGraphicFramePr>
          <p:nvPr>
            <p:ph idx="1"/>
            <p:extLst>
              <p:ext uri="{D42A27DB-BD31-4B8C-83A1-F6EECF244321}">
                <p14:modId xmlns:p14="http://schemas.microsoft.com/office/powerpoint/2010/main" val="582306527"/>
              </p:ext>
            </p:extLst>
          </p:nvPr>
        </p:nvGraphicFramePr>
        <p:xfrm>
          <a:off x="457200" y="1295399"/>
          <a:ext cx="8469086" cy="5007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033096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E967-E015-44A7-A592-5685C4D85976}"/>
              </a:ext>
            </a:extLst>
          </p:cNvPr>
          <p:cNvSpPr>
            <a:spLocks noGrp="1"/>
          </p:cNvSpPr>
          <p:nvPr>
            <p:ph type="title"/>
          </p:nvPr>
        </p:nvSpPr>
        <p:spPr/>
        <p:txBody>
          <a:bodyPr/>
          <a:lstStyle/>
          <a:p>
            <a:r>
              <a:rPr lang="en-US">
                <a:latin typeface="Batang" panose="02030600000101010101" pitchFamily="18" charset="-127"/>
                <a:ea typeface="Batang" panose="02030600000101010101" pitchFamily="18" charset="-127"/>
              </a:rPr>
              <a:t>General Principles of Information Sorting</a:t>
            </a:r>
          </a:p>
        </p:txBody>
      </p:sp>
      <p:sp>
        <p:nvSpPr>
          <p:cNvPr id="3" name="Content Placeholder 2">
            <a:extLst>
              <a:ext uri="{FF2B5EF4-FFF2-40B4-BE49-F238E27FC236}">
                <a16:creationId xmlns:a16="http://schemas.microsoft.com/office/drawing/2014/main" id="{D0E7D31F-6569-4D97-8077-ECADEBB53BD4}"/>
              </a:ext>
            </a:extLst>
          </p:cNvPr>
          <p:cNvSpPr>
            <a:spLocks noGrp="1"/>
          </p:cNvSpPr>
          <p:nvPr>
            <p:ph idx="1"/>
          </p:nvPr>
        </p:nvSpPr>
        <p:spPr>
          <a:xfrm>
            <a:off x="239486" y="1088571"/>
            <a:ext cx="8741227" cy="5312229"/>
          </a:xfrm>
        </p:spPr>
        <p:txBody>
          <a:bodyPr/>
          <a:lstStyle/>
          <a:p>
            <a:pPr marL="0" indent="0">
              <a:buNone/>
            </a:pPr>
            <a:r>
              <a:rPr lang="en-US">
                <a:latin typeface="Batang" panose="02030600000101010101" pitchFamily="18" charset="-127"/>
                <a:ea typeface="Batang" panose="02030600000101010101" pitchFamily="18" charset="-127"/>
              </a:rPr>
              <a:t>Intent of the rule is to provide the parties with access to information.    Philosophy:</a:t>
            </a:r>
          </a:p>
          <a:p>
            <a:pPr marL="0" indent="0">
              <a:buNone/>
            </a:pPr>
            <a:endParaRPr lang="en-US" sz="800">
              <a:latin typeface="Batang" panose="02030600000101010101" pitchFamily="18" charset="-127"/>
              <a:ea typeface="Batang" panose="02030600000101010101" pitchFamily="18" charset="-127"/>
            </a:endParaRPr>
          </a:p>
          <a:p>
            <a:pPr marL="0" indent="0" algn="ctr">
              <a:buNone/>
            </a:pPr>
            <a:r>
              <a:rPr lang="en-US">
                <a:latin typeface="Batang" panose="02030600000101010101" pitchFamily="18" charset="-127"/>
                <a:ea typeface="Batang" panose="02030600000101010101" pitchFamily="18" charset="-127"/>
              </a:rPr>
              <a:t> </a:t>
            </a:r>
            <a:r>
              <a:rPr lang="en-US">
                <a:solidFill>
                  <a:schemeClr val="accent1">
                    <a:lumMod val="50000"/>
                  </a:schemeClr>
                </a:solidFill>
                <a:latin typeface="Batang" panose="02030600000101010101" pitchFamily="18" charset="-127"/>
                <a:ea typeface="Batang" panose="02030600000101010101" pitchFamily="18" charset="-127"/>
              </a:rPr>
              <a:t>Increased Access = Increased Fairness</a:t>
            </a:r>
          </a:p>
          <a:p>
            <a:pPr marL="0" indent="0" algn="ctr">
              <a:buNone/>
            </a:pPr>
            <a:endParaRPr lang="en-US" sz="1600">
              <a:solidFill>
                <a:schemeClr val="accent1">
                  <a:lumMod val="50000"/>
                </a:schemeClr>
              </a:solidFill>
              <a:latin typeface="Batang" panose="02030600000101010101" pitchFamily="18" charset="-127"/>
              <a:ea typeface="Batang" panose="02030600000101010101" pitchFamily="18" charset="-127"/>
            </a:endParaRPr>
          </a:p>
          <a:p>
            <a:pPr marL="0" indent="0">
              <a:buNone/>
            </a:pPr>
            <a:r>
              <a:rPr lang="en-US" u="sng">
                <a:latin typeface="Batang" panose="02030600000101010101" pitchFamily="18" charset="-127"/>
                <a:ea typeface="Batang" panose="02030600000101010101" pitchFamily="18" charset="-127"/>
              </a:rPr>
              <a:t>Bad outcome 1</a:t>
            </a:r>
            <a:r>
              <a:rPr lang="en-US">
                <a:latin typeface="Batang" panose="02030600000101010101" pitchFamily="18" charset="-127"/>
                <a:ea typeface="Batang" panose="02030600000101010101" pitchFamily="18" charset="-127"/>
              </a:rPr>
              <a:t>:   Party is surprised at hearing by information not shared with them previously.</a:t>
            </a:r>
          </a:p>
          <a:p>
            <a:pPr marL="0" indent="0">
              <a:buNone/>
            </a:pPr>
            <a:endParaRPr lang="en-US" sz="1600">
              <a:latin typeface="Batang" panose="02030600000101010101" pitchFamily="18" charset="-127"/>
              <a:ea typeface="Batang" panose="02030600000101010101" pitchFamily="18" charset="-127"/>
            </a:endParaRPr>
          </a:p>
          <a:p>
            <a:pPr marL="0" indent="0">
              <a:buNone/>
            </a:pPr>
            <a:r>
              <a:rPr lang="en-US" u="sng">
                <a:latin typeface="Batang" panose="02030600000101010101" pitchFamily="18" charset="-127"/>
                <a:ea typeface="Batang" panose="02030600000101010101" pitchFamily="18" charset="-127"/>
              </a:rPr>
              <a:t>Bad outcome 2</a:t>
            </a:r>
            <a:r>
              <a:rPr lang="en-US">
                <a:latin typeface="Batang" panose="02030600000101010101" pitchFamily="18" charset="-127"/>
                <a:ea typeface="Batang" panose="02030600000101010101" pitchFamily="18" charset="-127"/>
              </a:rPr>
              <a:t>:   Party never had a chance to see information that could have impacted the outcome of the case if they had only had a chance to explain its relevance.</a:t>
            </a:r>
          </a:p>
          <a:p>
            <a:pPr marL="0" indent="0">
              <a:buNone/>
            </a:pPr>
            <a:endParaRPr lang="en-US">
              <a:solidFill>
                <a:schemeClr val="accent1">
                  <a:lumMod val="50000"/>
                </a:schemeClr>
              </a:solidFill>
            </a:endParaRPr>
          </a:p>
          <a:p>
            <a:pPr marL="0" indent="0">
              <a:buNone/>
            </a:pPr>
            <a:endParaRPr lang="en-US">
              <a:solidFill>
                <a:schemeClr val="accent1">
                  <a:lumMod val="50000"/>
                </a:schemeClr>
              </a:solidFill>
            </a:endParaRPr>
          </a:p>
        </p:txBody>
      </p:sp>
    </p:spTree>
    <p:extLst>
      <p:ext uri="{BB962C8B-B14F-4D97-AF65-F5344CB8AC3E}">
        <p14:creationId xmlns:p14="http://schemas.microsoft.com/office/powerpoint/2010/main" val="106317170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E967-E015-44A7-A592-5685C4D85976}"/>
              </a:ext>
            </a:extLst>
          </p:cNvPr>
          <p:cNvSpPr>
            <a:spLocks noGrp="1"/>
          </p:cNvSpPr>
          <p:nvPr>
            <p:ph type="title"/>
          </p:nvPr>
        </p:nvSpPr>
        <p:spPr/>
        <p:txBody>
          <a:bodyPr/>
          <a:lstStyle/>
          <a:p>
            <a:pPr algn="ctr"/>
            <a:r>
              <a:rPr lang="en-US">
                <a:latin typeface="Batang" panose="02030600000101010101" pitchFamily="18" charset="-127"/>
                <a:ea typeface="Batang" panose="02030600000101010101" pitchFamily="18" charset="-127"/>
              </a:rPr>
              <a:t>Avoiding Bad Outcomes</a:t>
            </a:r>
          </a:p>
        </p:txBody>
      </p:sp>
      <p:sp>
        <p:nvSpPr>
          <p:cNvPr id="3" name="Content Placeholder 2">
            <a:extLst>
              <a:ext uri="{FF2B5EF4-FFF2-40B4-BE49-F238E27FC236}">
                <a16:creationId xmlns:a16="http://schemas.microsoft.com/office/drawing/2014/main" id="{D0E7D31F-6569-4D97-8077-ECADEBB53BD4}"/>
              </a:ext>
            </a:extLst>
          </p:cNvPr>
          <p:cNvSpPr>
            <a:spLocks noGrp="1"/>
          </p:cNvSpPr>
          <p:nvPr>
            <p:ph idx="1"/>
          </p:nvPr>
        </p:nvSpPr>
        <p:spPr>
          <a:xfrm>
            <a:off x="283030" y="870857"/>
            <a:ext cx="8730342" cy="5529943"/>
          </a:xfrm>
        </p:spPr>
        <p:txBody>
          <a:bodyPr/>
          <a:lstStyle/>
          <a:p>
            <a:pPr marL="0" indent="0">
              <a:buNone/>
            </a:pPr>
            <a:endParaRPr lang="en-US">
              <a:solidFill>
                <a:schemeClr val="accent1">
                  <a:lumMod val="50000"/>
                </a:schemeClr>
              </a:solidFill>
            </a:endParaRPr>
          </a:p>
          <a:p>
            <a:pPr>
              <a:buFont typeface="Arial" pitchFamily="34" charset="0"/>
              <a:buChar char="•"/>
            </a:pPr>
            <a:r>
              <a:rPr lang="en-US">
                <a:solidFill>
                  <a:schemeClr val="accent1">
                    <a:lumMod val="50000"/>
                  </a:schemeClr>
                </a:solidFill>
                <a:latin typeface="Batang" panose="02030600000101010101" pitchFamily="18" charset="-127"/>
                <a:ea typeface="Batang" panose="02030600000101010101" pitchFamily="18" charset="-127"/>
              </a:rPr>
              <a:t>Be as thorough as possible in the investigation and interviews.</a:t>
            </a:r>
          </a:p>
          <a:p>
            <a:pPr>
              <a:buFont typeface="Arial" pitchFamily="34" charset="0"/>
              <a:buChar char="•"/>
            </a:pPr>
            <a:endParaRPr lang="en-US">
              <a:solidFill>
                <a:schemeClr val="accent1">
                  <a:lumMod val="50000"/>
                </a:schemeClr>
              </a:solidFill>
              <a:latin typeface="Batang" panose="02030600000101010101" pitchFamily="18" charset="-127"/>
              <a:ea typeface="Batang" panose="02030600000101010101" pitchFamily="18" charset="-127"/>
            </a:endParaRPr>
          </a:p>
          <a:p>
            <a:pPr>
              <a:buFont typeface="Arial" pitchFamily="34" charset="0"/>
              <a:buChar char="•"/>
            </a:pPr>
            <a:r>
              <a:rPr lang="en-US">
                <a:solidFill>
                  <a:schemeClr val="accent1">
                    <a:lumMod val="50000"/>
                  </a:schemeClr>
                </a:solidFill>
                <a:latin typeface="Batang" panose="02030600000101010101" pitchFamily="18" charset="-127"/>
                <a:ea typeface="Batang" panose="02030600000101010101" pitchFamily="18" charset="-127"/>
              </a:rPr>
              <a:t>Ask “exhausting” questions:  </a:t>
            </a:r>
            <a:r>
              <a:rPr lang="en-US" i="1">
                <a:solidFill>
                  <a:schemeClr val="accent1">
                    <a:lumMod val="50000"/>
                  </a:schemeClr>
                </a:solidFill>
                <a:latin typeface="Batang" panose="02030600000101010101" pitchFamily="18" charset="-127"/>
                <a:ea typeface="Batang" panose="02030600000101010101" pitchFamily="18" charset="-127"/>
              </a:rPr>
              <a:t> Is there anything else?   Have you looked carefully on your phone for additional information?    Please notify us right away if anything else comes to you.    </a:t>
            </a:r>
          </a:p>
          <a:p>
            <a:pPr>
              <a:buFont typeface="Arial" pitchFamily="34" charset="0"/>
              <a:buChar char="•"/>
            </a:pPr>
            <a:endParaRPr lang="en-US">
              <a:solidFill>
                <a:schemeClr val="accent1">
                  <a:lumMod val="50000"/>
                </a:schemeClr>
              </a:solidFill>
              <a:latin typeface="Batang" panose="02030600000101010101" pitchFamily="18" charset="-127"/>
              <a:ea typeface="Batang" panose="02030600000101010101" pitchFamily="18" charset="-127"/>
            </a:endParaRPr>
          </a:p>
          <a:p>
            <a:pPr>
              <a:buFont typeface="Arial" pitchFamily="34" charset="0"/>
              <a:buChar char="•"/>
            </a:pPr>
            <a:r>
              <a:rPr lang="en-US">
                <a:solidFill>
                  <a:schemeClr val="accent1">
                    <a:lumMod val="50000"/>
                  </a:schemeClr>
                </a:solidFill>
                <a:latin typeface="Batang" panose="02030600000101010101" pitchFamily="18" charset="-127"/>
                <a:ea typeface="Batang" panose="02030600000101010101" pitchFamily="18" charset="-127"/>
              </a:rPr>
              <a:t>Error on the side of including information in the review of “directly related” material.</a:t>
            </a:r>
          </a:p>
        </p:txBody>
      </p:sp>
    </p:spTree>
    <p:extLst>
      <p:ext uri="{BB962C8B-B14F-4D97-AF65-F5344CB8AC3E}">
        <p14:creationId xmlns:p14="http://schemas.microsoft.com/office/powerpoint/2010/main" val="173838024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5D1B-FC21-450D-9791-36AB34E904F5}"/>
              </a:ext>
            </a:extLst>
          </p:cNvPr>
          <p:cNvSpPr>
            <a:spLocks noGrp="1"/>
          </p:cNvSpPr>
          <p:nvPr>
            <p:ph type="title"/>
          </p:nvPr>
        </p:nvSpPr>
        <p:spPr>
          <a:xfrm>
            <a:off x="106326" y="228600"/>
            <a:ext cx="8963246" cy="944563"/>
          </a:xfrm>
        </p:spPr>
        <p:txBody>
          <a:bodyPr/>
          <a:lstStyle/>
          <a:p>
            <a:r>
              <a:rPr lang="en-US">
                <a:latin typeface="Batang" panose="02030600000101010101" pitchFamily="18" charset="-127"/>
                <a:ea typeface="Batang" panose="02030600000101010101" pitchFamily="18" charset="-127"/>
              </a:rPr>
              <a:t>What do those terms mean?  Good question…   </a:t>
            </a:r>
          </a:p>
        </p:txBody>
      </p:sp>
      <p:sp>
        <p:nvSpPr>
          <p:cNvPr id="3" name="Content Placeholder 2">
            <a:extLst>
              <a:ext uri="{FF2B5EF4-FFF2-40B4-BE49-F238E27FC236}">
                <a16:creationId xmlns:a16="http://schemas.microsoft.com/office/drawing/2014/main" id="{A6EE37F0-383C-4978-A72F-2AF866D9BD36}"/>
              </a:ext>
            </a:extLst>
          </p:cNvPr>
          <p:cNvSpPr>
            <a:spLocks noGrp="1"/>
          </p:cNvSpPr>
          <p:nvPr>
            <p:ph idx="1"/>
          </p:nvPr>
        </p:nvSpPr>
        <p:spPr>
          <a:xfrm>
            <a:off x="2861928" y="1785844"/>
            <a:ext cx="6026891" cy="4472268"/>
          </a:xfrm>
        </p:spPr>
        <p:txBody>
          <a:bodyPr/>
          <a:lstStyle/>
          <a:p>
            <a:pPr marL="0" indent="0">
              <a:buNone/>
            </a:pPr>
            <a:r>
              <a:rPr lang="en-US" sz="2000" b="1">
                <a:latin typeface="Batang" panose="02030600000101010101" pitchFamily="18" charset="-127"/>
                <a:ea typeface="Batang" panose="02030600000101010101" pitchFamily="18" charset="-127"/>
              </a:rPr>
              <a:t>Evidence, whether inculpatory or exculpatory, on which the school will rely in reaching a determination regarding responsibility</a:t>
            </a:r>
          </a:p>
          <a:p>
            <a:pPr marL="0" indent="0">
              <a:buNone/>
            </a:pPr>
            <a:endParaRPr lang="en-US" sz="800">
              <a:latin typeface="Batang" panose="02030600000101010101" pitchFamily="18" charset="-127"/>
              <a:ea typeface="Batang" panose="02030600000101010101" pitchFamily="18" charset="-127"/>
            </a:endParaRPr>
          </a:p>
          <a:p>
            <a:pPr marL="0" indent="0">
              <a:buNone/>
            </a:pPr>
            <a:endParaRPr lang="en-US" sz="2000" b="1">
              <a:latin typeface="Batang" panose="02030600000101010101" pitchFamily="18" charset="-127"/>
              <a:ea typeface="Batang" panose="02030600000101010101" pitchFamily="18" charset="-127"/>
            </a:endParaRPr>
          </a:p>
          <a:p>
            <a:pPr marL="0" indent="0">
              <a:buNone/>
            </a:pPr>
            <a:r>
              <a:rPr lang="en-US" sz="2000" b="1">
                <a:latin typeface="Batang" panose="02030600000101010101" pitchFamily="18" charset="-127"/>
                <a:ea typeface="Batang" panose="02030600000101010101" pitchFamily="18" charset="-127"/>
              </a:rPr>
              <a:t>Information or evidence that has a clear relationship to the allegations at issue but is not necessary to reach a determination regarding responsibility</a:t>
            </a:r>
          </a:p>
          <a:p>
            <a:pPr marL="0" indent="0">
              <a:buNone/>
            </a:pPr>
            <a:endParaRPr lang="en-US" sz="2000">
              <a:latin typeface="Batang" panose="02030600000101010101" pitchFamily="18" charset="-127"/>
              <a:ea typeface="Batang" panose="02030600000101010101" pitchFamily="18" charset="-127"/>
            </a:endParaRPr>
          </a:p>
          <a:p>
            <a:pPr marL="0" indent="0">
              <a:buNone/>
            </a:pPr>
            <a:endParaRPr lang="en-US" sz="2000">
              <a:latin typeface="Batang" panose="02030600000101010101" pitchFamily="18" charset="-127"/>
              <a:ea typeface="Batang" panose="02030600000101010101" pitchFamily="18" charset="-127"/>
            </a:endParaRPr>
          </a:p>
          <a:p>
            <a:pPr marL="0" indent="0">
              <a:buNone/>
            </a:pPr>
            <a:r>
              <a:rPr lang="en-US" sz="2000" b="1">
                <a:latin typeface="Batang" panose="02030600000101010101" pitchFamily="18" charset="-127"/>
                <a:ea typeface="Batang" panose="02030600000101010101" pitchFamily="18" charset="-127"/>
              </a:rPr>
              <a:t>Information or evidence that has no readily apparent relationship to the allegations at issue   </a:t>
            </a:r>
          </a:p>
        </p:txBody>
      </p:sp>
      <p:grpSp>
        <p:nvGrpSpPr>
          <p:cNvPr id="5" name="Group 4">
            <a:extLst>
              <a:ext uri="{FF2B5EF4-FFF2-40B4-BE49-F238E27FC236}">
                <a16:creationId xmlns:a16="http://schemas.microsoft.com/office/drawing/2014/main" id="{2F062538-EA7F-45D8-B515-E69E706E3AC6}"/>
              </a:ext>
            </a:extLst>
          </p:cNvPr>
          <p:cNvGrpSpPr/>
          <p:nvPr/>
        </p:nvGrpSpPr>
        <p:grpSpPr>
          <a:xfrm>
            <a:off x="457200" y="5105400"/>
            <a:ext cx="2305427" cy="1152713"/>
            <a:chOff x="4083" y="1927357"/>
            <a:chExt cx="2305427" cy="1152713"/>
          </a:xfrm>
        </p:grpSpPr>
        <p:sp>
          <p:nvSpPr>
            <p:cNvPr id="6" name="Rectangle 5">
              <a:extLst>
                <a:ext uri="{FF2B5EF4-FFF2-40B4-BE49-F238E27FC236}">
                  <a16:creationId xmlns:a16="http://schemas.microsoft.com/office/drawing/2014/main" id="{74EEE8D1-B183-4E46-B821-C3B7A582F874}"/>
                </a:ext>
              </a:extLst>
            </p:cNvPr>
            <p:cNvSpPr/>
            <p:nvPr/>
          </p:nvSpPr>
          <p:spPr>
            <a:xfrm>
              <a:off x="4083" y="1927357"/>
              <a:ext cx="2305427" cy="1152713"/>
            </a:xfrm>
            <a:prstGeom prst="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7" name="TextBox 6">
              <a:extLst>
                <a:ext uri="{FF2B5EF4-FFF2-40B4-BE49-F238E27FC236}">
                  <a16:creationId xmlns:a16="http://schemas.microsoft.com/office/drawing/2014/main" id="{6E810A56-A1CE-47AF-BBDF-86B33DD9FC0A}"/>
                </a:ext>
              </a:extLst>
            </p:cNvPr>
            <p:cNvSpPr txBox="1"/>
            <p:nvPr/>
          </p:nvSpPr>
          <p:spPr>
            <a:xfrm>
              <a:off x="4083" y="1927357"/>
              <a:ext cx="2305427" cy="1152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Not Directly Related</a:t>
              </a:r>
            </a:p>
          </p:txBody>
        </p:sp>
      </p:grpSp>
      <p:grpSp>
        <p:nvGrpSpPr>
          <p:cNvPr id="8" name="Group 7">
            <a:extLst>
              <a:ext uri="{FF2B5EF4-FFF2-40B4-BE49-F238E27FC236}">
                <a16:creationId xmlns:a16="http://schemas.microsoft.com/office/drawing/2014/main" id="{7353F952-8D8C-4B54-9AD7-76DC87A73F7E}"/>
              </a:ext>
            </a:extLst>
          </p:cNvPr>
          <p:cNvGrpSpPr/>
          <p:nvPr/>
        </p:nvGrpSpPr>
        <p:grpSpPr>
          <a:xfrm>
            <a:off x="457199" y="3429000"/>
            <a:ext cx="2305427" cy="1152713"/>
            <a:chOff x="2793650" y="1927357"/>
            <a:chExt cx="2305427" cy="1152713"/>
          </a:xfrm>
        </p:grpSpPr>
        <p:sp>
          <p:nvSpPr>
            <p:cNvPr id="9" name="Rectangle 8">
              <a:extLst>
                <a:ext uri="{FF2B5EF4-FFF2-40B4-BE49-F238E27FC236}">
                  <a16:creationId xmlns:a16="http://schemas.microsoft.com/office/drawing/2014/main" id="{3FB634AB-2ECE-47D0-8379-E7C71247729B}"/>
                </a:ext>
              </a:extLst>
            </p:cNvPr>
            <p:cNvSpPr/>
            <p:nvPr/>
          </p:nvSpPr>
          <p:spPr>
            <a:xfrm>
              <a:off x="2793650" y="1927357"/>
              <a:ext cx="2305427" cy="1152713"/>
            </a:xfrm>
            <a:prstGeom prst="rect">
              <a:avLst/>
            </a:prstGeom>
            <a:solidFill>
              <a:srgbClr val="F89C1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10" name="TextBox 9">
              <a:extLst>
                <a:ext uri="{FF2B5EF4-FFF2-40B4-BE49-F238E27FC236}">
                  <a16:creationId xmlns:a16="http://schemas.microsoft.com/office/drawing/2014/main" id="{6FA439FF-BE33-46D9-99F2-47F14496B885}"/>
                </a:ext>
              </a:extLst>
            </p:cNvPr>
            <p:cNvSpPr txBox="1"/>
            <p:nvPr/>
          </p:nvSpPr>
          <p:spPr>
            <a:xfrm>
              <a:off x="2793650" y="1927357"/>
              <a:ext cx="2305427" cy="1152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Directly Related</a:t>
              </a:r>
            </a:p>
          </p:txBody>
        </p:sp>
      </p:grpSp>
      <p:grpSp>
        <p:nvGrpSpPr>
          <p:cNvPr id="11" name="Group 10">
            <a:extLst>
              <a:ext uri="{FF2B5EF4-FFF2-40B4-BE49-F238E27FC236}">
                <a16:creationId xmlns:a16="http://schemas.microsoft.com/office/drawing/2014/main" id="{A82833B7-45B6-4FB9-B0E9-96BDA76FA967}"/>
              </a:ext>
            </a:extLst>
          </p:cNvPr>
          <p:cNvGrpSpPr/>
          <p:nvPr/>
        </p:nvGrpSpPr>
        <p:grpSpPr>
          <a:xfrm>
            <a:off x="457198" y="1785844"/>
            <a:ext cx="2305427" cy="1152713"/>
            <a:chOff x="5583218" y="1927357"/>
            <a:chExt cx="2305427" cy="1152713"/>
          </a:xfrm>
        </p:grpSpPr>
        <p:sp>
          <p:nvSpPr>
            <p:cNvPr id="12" name="Rectangle 11">
              <a:extLst>
                <a:ext uri="{FF2B5EF4-FFF2-40B4-BE49-F238E27FC236}">
                  <a16:creationId xmlns:a16="http://schemas.microsoft.com/office/drawing/2014/main" id="{61996B51-063A-4896-80FE-BFE818FD2280}"/>
                </a:ext>
              </a:extLst>
            </p:cNvPr>
            <p:cNvSpPr/>
            <p:nvPr/>
          </p:nvSpPr>
          <p:spPr>
            <a:xfrm>
              <a:off x="5583218" y="1927357"/>
              <a:ext cx="2305427" cy="1152713"/>
            </a:xfrm>
            <a:prstGeom prst="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13" name="TextBox 12">
              <a:extLst>
                <a:ext uri="{FF2B5EF4-FFF2-40B4-BE49-F238E27FC236}">
                  <a16:creationId xmlns:a16="http://schemas.microsoft.com/office/drawing/2014/main" id="{48495D2D-8AA1-43E5-8673-17292226C7B3}"/>
                </a:ext>
              </a:extLst>
            </p:cNvPr>
            <p:cNvSpPr txBox="1"/>
            <p:nvPr/>
          </p:nvSpPr>
          <p:spPr>
            <a:xfrm>
              <a:off x="5583218" y="1927357"/>
              <a:ext cx="2305427" cy="1152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Batang" panose="02030600000101010101" pitchFamily="18" charset="-127"/>
                  <a:ea typeface="Batang" panose="02030600000101010101" pitchFamily="18" charset="-127"/>
                </a:rPr>
                <a:t>Relevant</a:t>
              </a:r>
            </a:p>
          </p:txBody>
        </p:sp>
      </p:grpSp>
    </p:spTree>
    <p:extLst>
      <p:ext uri="{BB962C8B-B14F-4D97-AF65-F5344CB8AC3E}">
        <p14:creationId xmlns:p14="http://schemas.microsoft.com/office/powerpoint/2010/main" val="110897625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91154-FA8F-4F55-92CD-37BE6BB82F46}"/>
              </a:ext>
            </a:extLst>
          </p:cNvPr>
          <p:cNvSpPr>
            <a:spLocks noGrp="1"/>
          </p:cNvSpPr>
          <p:nvPr>
            <p:ph type="title"/>
          </p:nvPr>
        </p:nvSpPr>
        <p:spPr/>
        <p:txBody>
          <a:bodyPr/>
          <a:lstStyle/>
          <a:p>
            <a:pPr algn="ctr"/>
            <a:r>
              <a:rPr lang="en-US" sz="4800">
                <a:latin typeface="Batang" panose="02030600000101010101" pitchFamily="18" charset="-127"/>
                <a:ea typeface="Batang" panose="02030600000101010101" pitchFamily="18" charset="-127"/>
              </a:rPr>
              <a:t>Rape Shield Rules</a:t>
            </a:r>
          </a:p>
        </p:txBody>
      </p:sp>
      <p:pic>
        <p:nvPicPr>
          <p:cNvPr id="6" name="Content Placeholder 5">
            <a:extLst>
              <a:ext uri="{FF2B5EF4-FFF2-40B4-BE49-F238E27FC236}">
                <a16:creationId xmlns:a16="http://schemas.microsoft.com/office/drawing/2014/main" id="{7C37642A-6E83-47FF-A9B8-1B65857B858A}"/>
              </a:ext>
            </a:extLst>
          </p:cNvPr>
          <p:cNvPicPr>
            <a:picLocks noGrp="1" noChangeAspect="1"/>
          </p:cNvPicPr>
          <p:nvPr>
            <p:ph idx="1"/>
          </p:nvPr>
        </p:nvPicPr>
        <p:blipFill>
          <a:blip>
            <a:extLst>
              <a:ext uri="{28A0092B-C50C-407E-A947-70E740481C1C}">
                <a14:useLocalDpi xmlns:a14="http://schemas.microsoft.com/office/drawing/2010/main" val="0"/>
              </a:ext>
            </a:extLst>
          </a:blip>
          <a:stretch>
            <a:fillRect/>
          </a:stretch>
        </p:blipFill>
        <p:spPr>
          <a:xfrm>
            <a:off x="55205" y="1303852"/>
            <a:ext cx="1409653" cy="1409653"/>
          </a:xfrm>
        </p:spPr>
      </p:pic>
      <p:sp>
        <p:nvSpPr>
          <p:cNvPr id="8" name="TextBox 7">
            <a:extLst>
              <a:ext uri="{FF2B5EF4-FFF2-40B4-BE49-F238E27FC236}">
                <a16:creationId xmlns:a16="http://schemas.microsoft.com/office/drawing/2014/main" id="{C9CDC3EB-85DF-4DE8-BB87-0971F4CA9CEB}"/>
              </a:ext>
            </a:extLst>
          </p:cNvPr>
          <p:cNvSpPr txBox="1"/>
          <p:nvPr/>
        </p:nvSpPr>
        <p:spPr>
          <a:xfrm>
            <a:off x="1464858" y="1316182"/>
            <a:ext cx="7328267" cy="1384995"/>
          </a:xfrm>
          <a:prstGeom prst="rect">
            <a:avLst/>
          </a:prstGeom>
          <a:solidFill>
            <a:schemeClr val="accent5">
              <a:lumMod val="50000"/>
            </a:schemeClr>
          </a:solidFill>
        </p:spPr>
        <p:txBody>
          <a:bodyPr wrap="square" rtlCol="0">
            <a:spAutoFit/>
          </a:bodyPr>
          <a:lstStyle/>
          <a:p>
            <a:pPr algn="just"/>
            <a:r>
              <a:rPr lang="en-US" sz="2800">
                <a:solidFill>
                  <a:schemeClr val="bg1"/>
                </a:solidFill>
                <a:latin typeface="Batang" panose="02030600000101010101" pitchFamily="18" charset="-127"/>
                <a:ea typeface="Batang" panose="02030600000101010101" pitchFamily="18" charset="-127"/>
              </a:rPr>
              <a:t>Questions and evidence about the complainant’s sexual predisposition or prior sexual behavior are not relevant </a:t>
            </a:r>
          </a:p>
        </p:txBody>
      </p:sp>
      <p:sp>
        <p:nvSpPr>
          <p:cNvPr id="9" name="Rectangle 8">
            <a:extLst>
              <a:ext uri="{FF2B5EF4-FFF2-40B4-BE49-F238E27FC236}">
                <a16:creationId xmlns:a16="http://schemas.microsoft.com/office/drawing/2014/main" id="{179F6520-51C2-4977-9138-48360B7C7A54}"/>
              </a:ext>
            </a:extLst>
          </p:cNvPr>
          <p:cNvSpPr/>
          <p:nvPr/>
        </p:nvSpPr>
        <p:spPr>
          <a:xfrm flipV="1">
            <a:off x="210416" y="4627419"/>
            <a:ext cx="2508884" cy="121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FDE300-6506-491F-87FF-C5B5379CC9FF}"/>
              </a:ext>
            </a:extLst>
          </p:cNvPr>
          <p:cNvSpPr txBox="1"/>
          <p:nvPr/>
        </p:nvSpPr>
        <p:spPr>
          <a:xfrm>
            <a:off x="1464858" y="3025897"/>
            <a:ext cx="7328267" cy="2062103"/>
          </a:xfrm>
          <a:prstGeom prst="rect">
            <a:avLst/>
          </a:prstGeom>
          <a:solidFill>
            <a:schemeClr val="accent5"/>
          </a:solidFill>
        </p:spPr>
        <p:txBody>
          <a:bodyPr wrap="square" rtlCol="0">
            <a:spAutoFit/>
          </a:bodyPr>
          <a:lstStyle/>
          <a:p>
            <a:pPr marL="457200" indent="-457200">
              <a:buAutoNum type="arabicPeriod"/>
            </a:pPr>
            <a:r>
              <a:rPr lang="en-US" sz="2400">
                <a:latin typeface="Batang" panose="02030600000101010101" pitchFamily="18" charset="-127"/>
                <a:ea typeface="Batang" panose="02030600000101010101" pitchFamily="18" charset="-127"/>
              </a:rPr>
              <a:t>Offered to prove that someone other than respondent committed the conduct</a:t>
            </a:r>
          </a:p>
          <a:p>
            <a:endParaRPr lang="en-US" sz="800">
              <a:latin typeface="Batang" panose="02030600000101010101" pitchFamily="18" charset="-127"/>
              <a:ea typeface="Batang" panose="02030600000101010101" pitchFamily="18" charset="-127"/>
            </a:endParaRPr>
          </a:p>
          <a:p>
            <a:pPr marL="457200" indent="-457200"/>
            <a:r>
              <a:rPr lang="en-US" sz="2400">
                <a:latin typeface="Batang" panose="02030600000101010101" pitchFamily="18" charset="-127"/>
                <a:ea typeface="Batang" panose="02030600000101010101" pitchFamily="18" charset="-127"/>
              </a:rPr>
              <a:t>2.  Concern specific incidents of prior sexual behavior with respondent and offered to prove consent </a:t>
            </a:r>
          </a:p>
        </p:txBody>
      </p:sp>
      <p:pic>
        <p:nvPicPr>
          <p:cNvPr id="1028" name="Picture 4">
            <a:extLst>
              <a:ext uri="{FF2B5EF4-FFF2-40B4-BE49-F238E27FC236}">
                <a16:creationId xmlns:a16="http://schemas.microsoft.com/office/drawing/2014/main" id="{28BF28DB-87E3-4AF4-BD20-1733118878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0874" y="3104978"/>
            <a:ext cx="858019" cy="6870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D1AD0832-C120-4B70-8BB0-3E44EBF09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0874" y="4027991"/>
            <a:ext cx="858019" cy="687099"/>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a:extLst>
              <a:ext uri="{FF2B5EF4-FFF2-40B4-BE49-F238E27FC236}">
                <a16:creationId xmlns:a16="http://schemas.microsoft.com/office/drawing/2014/main" id="{CFE42188-272C-4E01-ABA8-EE20A23A1FDC}"/>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322683" y="5536433"/>
            <a:ext cx="914400" cy="914400"/>
          </a:xfrm>
          <a:prstGeom prst="rect">
            <a:avLst/>
          </a:prstGeom>
        </p:spPr>
      </p:pic>
      <p:sp>
        <p:nvSpPr>
          <p:cNvPr id="15" name="TextBox 14">
            <a:extLst>
              <a:ext uri="{FF2B5EF4-FFF2-40B4-BE49-F238E27FC236}">
                <a16:creationId xmlns:a16="http://schemas.microsoft.com/office/drawing/2014/main" id="{D03C49B2-4226-475D-9604-D966E101CF79}"/>
              </a:ext>
            </a:extLst>
          </p:cNvPr>
          <p:cNvSpPr txBox="1"/>
          <p:nvPr/>
        </p:nvSpPr>
        <p:spPr>
          <a:xfrm>
            <a:off x="1464858" y="5334221"/>
            <a:ext cx="7356459" cy="1200329"/>
          </a:xfrm>
          <a:prstGeom prst="rect">
            <a:avLst/>
          </a:prstGeom>
          <a:solidFill>
            <a:schemeClr val="accent6">
              <a:lumMod val="60000"/>
              <a:lumOff val="40000"/>
            </a:schemeClr>
          </a:solidFill>
        </p:spPr>
        <p:txBody>
          <a:bodyPr wrap="square" rtlCol="0">
            <a:spAutoFit/>
          </a:bodyPr>
          <a:lstStyle/>
          <a:p>
            <a:r>
              <a:rPr lang="en-US" sz="2400">
                <a:solidFill>
                  <a:schemeClr val="bg1"/>
                </a:solidFill>
                <a:latin typeface="Batang" panose="02030600000101010101" pitchFamily="18" charset="-127"/>
                <a:ea typeface="Batang" panose="02030600000101010101" pitchFamily="18" charset="-127"/>
              </a:rPr>
              <a:t>Questions/evidence about respondent’s sexual predisposition or prior sexual behavior may be relevant</a:t>
            </a:r>
          </a:p>
        </p:txBody>
      </p:sp>
    </p:spTree>
    <p:extLst>
      <p:ext uri="{BB962C8B-B14F-4D97-AF65-F5344CB8AC3E}">
        <p14:creationId xmlns:p14="http://schemas.microsoft.com/office/powerpoint/2010/main" val="1652792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indefinite"/>
                            </p:stCondLst>
                          </p:cTn>
                        </p:par>
                        <p:par>
                          <p:cTn id="17" fill="hold" nodeType="after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indefinite"/>
                            </p:stCondLst>
                          </p:cTn>
                        </p:par>
                        <p:par>
                          <p:cTn id="27" fill="hold" nodeType="afterGroup">
                            <p:stCondLst>
                              <p:cond delay="0"/>
                            </p:stCondLst>
                            <p:childTnLst>
                              <p:par>
                                <p:cTn id="28" presetID="42" presetClass="entr" presetSubtype="0" fill="hold" grpId="1"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indefinite"/>
                            </p:stCondLst>
                          </p:cTn>
                        </p:par>
                        <p:par>
                          <p:cTn id="35" fill="hold" nodeType="after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indefinite"/>
                            </p:stCondLst>
                          </p:cTn>
                        </p:par>
                        <p:par>
                          <p:cTn id="40" fill="hold" nodeType="afterGroup">
                            <p:stCondLst>
                              <p:cond delay="0"/>
                            </p:stCondLst>
                            <p:childTnLst>
                              <p:par>
                                <p:cTn id="41" presetID="42" presetClass="entr" presetSubtype="0" fill="hold" grpId="2"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1" animBg="1"/>
      <p:bldP spid="15"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4206" y="2567893"/>
            <a:ext cx="8229600" cy="944563"/>
          </a:xfrm>
        </p:spPr>
        <p:txBody>
          <a:bodyPr/>
          <a:lstStyle/>
          <a:p>
            <a:pPr algn="ctr"/>
            <a:r>
              <a:rPr lang="en-US" sz="4000">
                <a:latin typeface="Batang" panose="02030600000101010101" pitchFamily="18" charset="-127"/>
                <a:ea typeface="Batang" panose="02030600000101010101" pitchFamily="18" charset="-127"/>
              </a:rPr>
              <a:t>The Investigation </a:t>
            </a:r>
            <a:br>
              <a:rPr lang="en-US" sz="4000">
                <a:latin typeface="Batang" panose="02030600000101010101" pitchFamily="18" charset="-127"/>
                <a:ea typeface="Batang" panose="02030600000101010101" pitchFamily="18" charset="-127"/>
              </a:rPr>
            </a:br>
            <a:r>
              <a:rPr lang="en-US" sz="4000">
                <a:latin typeface="Batang" panose="02030600000101010101" pitchFamily="18" charset="-127"/>
                <a:ea typeface="Batang" panose="02030600000101010101" pitchFamily="18" charset="-127"/>
              </a:rPr>
              <a:t>Plan and Process</a:t>
            </a:r>
          </a:p>
        </p:txBody>
      </p:sp>
    </p:spTree>
    <p:extLst>
      <p:ext uri="{BB962C8B-B14F-4D97-AF65-F5344CB8AC3E}">
        <p14:creationId xmlns:p14="http://schemas.microsoft.com/office/powerpoint/2010/main" val="27669396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472404" y="1486060"/>
            <a:ext cx="5514841" cy="4863235"/>
          </a:xfrm>
        </p:spPr>
        <p:txBody>
          <a:bodyPr rtlCol="0">
            <a:normAutofit fontScale="92500" lnSpcReduction="20000"/>
          </a:bodyPr>
          <a:lstStyle/>
          <a:p>
            <a:pPr marL="0" lvl="1" indent="0" fontAlgn="auto">
              <a:spcAft>
                <a:spcPct val="0"/>
              </a:spcAft>
              <a:buSzPct val="110000"/>
              <a:buNone/>
              <a:tabLst>
                <a:tab pos="457200" algn="l"/>
              </a:tabLst>
              <a:defRPr/>
            </a:pPr>
            <a:r>
              <a:rPr lang="en-US" sz="3100">
                <a:latin typeface="Batang" panose="02030600000101010101" pitchFamily="18" charset="-127"/>
                <a:ea typeface="Batang" panose="02030600000101010101" pitchFamily="18" charset="-127"/>
              </a:rPr>
              <a:t>	</a:t>
            </a:r>
            <a:r>
              <a:rPr lang="en-US" sz="2600">
                <a:latin typeface="Batang" panose="02030600000101010101" pitchFamily="18" charset="-127"/>
                <a:ea typeface="Batang" panose="02030600000101010101" pitchFamily="18" charset="-127"/>
              </a:rPr>
              <a:t>Focus on learning, refrain from 	assuming</a:t>
            </a:r>
          </a:p>
          <a:p>
            <a:pPr marL="0" indent="0" fontAlgn="auto">
              <a:spcAft>
                <a:spcPct val="0"/>
              </a:spcAft>
              <a:buNone/>
              <a:defRPr/>
            </a:pPr>
            <a:endParaRPr lang="en-US" sz="2600">
              <a:latin typeface="Batang" panose="02030600000101010101" pitchFamily="18" charset="-127"/>
              <a:ea typeface="Batang" panose="02030600000101010101" pitchFamily="18" charset="-127"/>
            </a:endParaRPr>
          </a:p>
          <a:p>
            <a:pPr marL="457200" lvl="1" indent="0" fontAlgn="auto">
              <a:spcAft>
                <a:spcPct val="0"/>
              </a:spcAft>
              <a:buNone/>
              <a:defRPr/>
            </a:pPr>
            <a:r>
              <a:rPr lang="en-US" sz="2600">
                <a:latin typeface="Batang" panose="02030600000101010101" pitchFamily="18" charset="-127"/>
                <a:ea typeface="Batang" panose="02030600000101010101" pitchFamily="18" charset="-127"/>
              </a:rPr>
              <a:t>Active listening</a:t>
            </a:r>
          </a:p>
          <a:p>
            <a:pPr marL="457200" lvl="1" indent="0" fontAlgn="auto">
              <a:spcAft>
                <a:spcPct val="0"/>
              </a:spcAft>
              <a:buNone/>
              <a:defRPr/>
            </a:pPr>
            <a:endParaRPr lang="en-US" sz="2600">
              <a:latin typeface="Batang" panose="02030600000101010101" pitchFamily="18" charset="-127"/>
              <a:ea typeface="Batang" panose="02030600000101010101" pitchFamily="18" charset="-127"/>
            </a:endParaRPr>
          </a:p>
          <a:p>
            <a:pPr marL="457200" lvl="1" indent="0" fontAlgn="auto">
              <a:spcAft>
                <a:spcPct val="0"/>
              </a:spcAft>
              <a:buNone/>
              <a:defRPr/>
            </a:pPr>
            <a:r>
              <a:rPr lang="en-US" sz="2600">
                <a:latin typeface="Batang" panose="02030600000101010101" pitchFamily="18" charset="-127"/>
                <a:ea typeface="Batang" panose="02030600000101010101" pitchFamily="18" charset="-127"/>
              </a:rPr>
              <a:t>Assess credibility</a:t>
            </a:r>
          </a:p>
          <a:p>
            <a:pPr marL="457200" lvl="1" indent="0" fontAlgn="auto">
              <a:spcAft>
                <a:spcPct val="0"/>
              </a:spcAft>
              <a:buNone/>
              <a:defRPr/>
            </a:pPr>
            <a:endParaRPr lang="en-US" sz="2600">
              <a:latin typeface="Batang" panose="02030600000101010101" pitchFamily="18" charset="-127"/>
              <a:ea typeface="Batang" panose="02030600000101010101" pitchFamily="18" charset="-127"/>
            </a:endParaRPr>
          </a:p>
          <a:p>
            <a:pPr marL="457200" lvl="1" indent="0" fontAlgn="auto">
              <a:spcAft>
                <a:spcPct val="0"/>
              </a:spcAft>
              <a:buNone/>
              <a:defRPr/>
            </a:pPr>
            <a:r>
              <a:rPr lang="en-US" sz="2600">
                <a:latin typeface="Batang" panose="02030600000101010101" pitchFamily="18" charset="-127"/>
                <a:ea typeface="Batang" panose="02030600000101010101" pitchFamily="18" charset="-127"/>
              </a:rPr>
              <a:t>Search for corroboration</a:t>
            </a:r>
          </a:p>
          <a:p>
            <a:pPr marL="457200" lvl="1" indent="0" fontAlgn="auto">
              <a:spcAft>
                <a:spcPct val="0"/>
              </a:spcAft>
              <a:buNone/>
              <a:defRPr/>
            </a:pPr>
            <a:endParaRPr lang="en-US" sz="2600">
              <a:latin typeface="Batang" panose="02030600000101010101" pitchFamily="18" charset="-127"/>
              <a:ea typeface="Batang" panose="02030600000101010101" pitchFamily="18" charset="-127"/>
            </a:endParaRPr>
          </a:p>
          <a:p>
            <a:pPr marL="457200" lvl="1" indent="0" fontAlgn="auto">
              <a:spcAft>
                <a:spcPct val="0"/>
              </a:spcAft>
              <a:buNone/>
              <a:defRPr/>
            </a:pPr>
            <a:r>
              <a:rPr lang="en-US" sz="2600">
                <a:latin typeface="Batang" panose="02030600000101010101" pitchFamily="18" charset="-127"/>
                <a:ea typeface="Batang" panose="02030600000101010101" pitchFamily="18" charset="-127"/>
              </a:rPr>
              <a:t>Gather and organize the most robust set of facts</a:t>
            </a:r>
          </a:p>
          <a:p>
            <a:pPr lvl="1" fontAlgn="auto">
              <a:spcAft>
                <a:spcPct val="0"/>
              </a:spcAft>
              <a:defRPr/>
            </a:pPr>
            <a:endParaRPr lang="en-US" sz="2600">
              <a:latin typeface="Batang" panose="02030600000101010101" pitchFamily="18" charset="-127"/>
              <a:ea typeface="Batang" panose="02030600000101010101" pitchFamily="18" charset="-127"/>
            </a:endParaRPr>
          </a:p>
          <a:p>
            <a:pPr marL="457200" lvl="1" indent="0" fontAlgn="auto">
              <a:spcAft>
                <a:spcPct val="0"/>
              </a:spcAft>
              <a:buNone/>
              <a:defRPr/>
            </a:pPr>
            <a:r>
              <a:rPr lang="en-US" sz="2600">
                <a:latin typeface="Batang" panose="02030600000101010101" pitchFamily="18" charset="-127"/>
                <a:ea typeface="Batang" panose="02030600000101010101" pitchFamily="18" charset="-127"/>
              </a:rPr>
              <a:t>Create reliable documentation</a:t>
            </a:r>
          </a:p>
          <a:p>
            <a:pPr lvl="1" fontAlgn="auto">
              <a:spcAft>
                <a:spcPct val="0"/>
              </a:spcAft>
              <a:defRPr/>
            </a:pPr>
            <a:endParaRPr lang="en-US" sz="2600">
              <a:latin typeface="Batang" panose="02030600000101010101" pitchFamily="18" charset="-127"/>
              <a:ea typeface="Batang" panose="02030600000101010101" pitchFamily="18" charset="-127"/>
            </a:endParaRPr>
          </a:p>
          <a:p>
            <a:pPr lvl="1" fontAlgn="auto">
              <a:spcAft>
                <a:spcPct val="0"/>
              </a:spcAft>
              <a:defRPr/>
            </a:pPr>
            <a:endParaRPr lang="en-US" sz="3100">
              <a:latin typeface="Batang" panose="02030600000101010101" pitchFamily="18" charset="-127"/>
              <a:ea typeface="Batang" panose="02030600000101010101" pitchFamily="18" charset="-127"/>
            </a:endParaRPr>
          </a:p>
          <a:p>
            <a:pPr lvl="1" fontAlgn="auto">
              <a:spcAft>
                <a:spcPct val="0"/>
              </a:spcAft>
              <a:defRPr/>
            </a:pPr>
            <a:endParaRPr lang="en-US" sz="3100">
              <a:latin typeface="Batang" panose="02030600000101010101" pitchFamily="18" charset="-127"/>
              <a:ea typeface="Batang" panose="02030600000101010101" pitchFamily="18" charset="-127"/>
            </a:endParaRPr>
          </a:p>
          <a:p>
            <a:pPr lvl="1" fontAlgn="auto">
              <a:spcAft>
                <a:spcPct val="0"/>
              </a:spcAft>
              <a:defRPr/>
            </a:pPr>
            <a:endParaRPr lang="en-US" sz="3100">
              <a:latin typeface="Batang" panose="02030600000101010101" pitchFamily="18" charset="-127"/>
              <a:ea typeface="Batang" panose="02030600000101010101" pitchFamily="18" charset="-127"/>
            </a:endParaRPr>
          </a:p>
        </p:txBody>
      </p:sp>
      <p:sp>
        <p:nvSpPr>
          <p:cNvPr id="6" name="Text Placeholder 1"/>
          <p:cNvSpPr>
            <a:spLocks noGrp="1"/>
          </p:cNvSpPr>
          <p:nvPr>
            <p:ph type="title"/>
          </p:nvPr>
        </p:nvSpPr>
        <p:spPr>
          <a:xfrm>
            <a:off x="163285" y="228600"/>
            <a:ext cx="8860971" cy="944563"/>
          </a:xfrm>
        </p:spPr>
        <p:txBody>
          <a:bodyPr/>
          <a:lstStyle/>
          <a:p>
            <a:r>
              <a:rPr lang="en-US">
                <a:latin typeface="Batang" panose="02030600000101010101" pitchFamily="18" charset="-127"/>
                <a:ea typeface="Batang" panose="02030600000101010101" pitchFamily="18" charset="-127"/>
              </a:rPr>
              <a:t>To Be a Successful Investigator…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5985" y="1875100"/>
            <a:ext cx="3489855" cy="304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58570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93" y="501869"/>
            <a:ext cx="8229600" cy="944563"/>
          </a:xfrm>
        </p:spPr>
        <p:txBody>
          <a:bodyPr/>
          <a:lstStyle/>
          <a:p>
            <a:pPr algn="ctr"/>
            <a:r>
              <a:rPr lang="en-US" sz="3600"/>
              <a:t>Typical Investigator Responsibilities</a:t>
            </a:r>
          </a:p>
        </p:txBody>
      </p:sp>
      <p:sp>
        <p:nvSpPr>
          <p:cNvPr id="3" name="Content Placeholder 2"/>
          <p:cNvSpPr>
            <a:spLocks noGrp="1"/>
          </p:cNvSpPr>
          <p:nvPr>
            <p:ph idx="1"/>
          </p:nvPr>
        </p:nvSpPr>
        <p:spPr>
          <a:xfrm>
            <a:off x="457200" y="1726325"/>
            <a:ext cx="8229600" cy="3810000"/>
          </a:xfrm>
        </p:spPr>
        <p:txBody>
          <a:bodyPr/>
          <a:lstStyle/>
          <a:p>
            <a:pPr lvl="0">
              <a:lnSpc>
                <a:spcPct val="150000"/>
              </a:lnSpc>
            </a:pPr>
            <a:r>
              <a:rPr lang="en-US" sz="2400"/>
              <a:t>Frame/plan investigation </a:t>
            </a:r>
          </a:p>
          <a:p>
            <a:pPr lvl="0">
              <a:lnSpc>
                <a:spcPct val="150000"/>
              </a:lnSpc>
            </a:pPr>
            <a:r>
              <a:rPr lang="en-US" sz="2400"/>
              <a:t>Gather evidence</a:t>
            </a:r>
          </a:p>
          <a:p>
            <a:pPr lvl="0">
              <a:lnSpc>
                <a:spcPct val="150000"/>
              </a:lnSpc>
            </a:pPr>
            <a:r>
              <a:rPr lang="en-US" sz="2400"/>
              <a:t>Create report</a:t>
            </a:r>
          </a:p>
          <a:p>
            <a:pPr lvl="0">
              <a:lnSpc>
                <a:spcPct val="150000"/>
              </a:lnSpc>
            </a:pPr>
            <a:r>
              <a:rPr lang="en-US" sz="2400"/>
              <a:t>Provide conclusions and/or recommendations on responsibility and/or sanctions (as applicable) </a:t>
            </a:r>
          </a:p>
          <a:p>
            <a:pPr lvl="0">
              <a:lnSpc>
                <a:spcPct val="150000"/>
              </a:lnSpc>
            </a:pPr>
            <a:r>
              <a:rPr lang="en-US" sz="2400"/>
              <a:t>Provide subsequent testimony (as applicable)</a:t>
            </a:r>
          </a:p>
          <a:p>
            <a:pPr marL="0" indent="0">
              <a:buNone/>
            </a:pPr>
            <a:endParaRPr lang="en-US"/>
          </a:p>
        </p:txBody>
      </p:sp>
    </p:spTree>
    <p:extLst>
      <p:ext uri="{BB962C8B-B14F-4D97-AF65-F5344CB8AC3E}">
        <p14:creationId xmlns:p14="http://schemas.microsoft.com/office/powerpoint/2010/main" val="3529738736"/>
      </p:ext>
    </p:extLst>
  </p:cSld>
  <p:clrMapOvr>
    <a:masterClrMapping/>
  </p:clrMapOvr>
  <p:transition/>
  <p:timing>
    <p:tnLst>
      <p:par>
        <p:cTn id="1" dur="indefinite" restart="never" nodeType="tmRoot">
          <p:childTnLst>
            <p:seq concurrent="1" nextAc="seek">
              <p:cTn id="2" dur="indefinite"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7" y="0"/>
            <a:ext cx="404567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Freeform 3"/>
          <p:cNvSpPr/>
          <p:nvPr/>
        </p:nvSpPr>
        <p:spPr>
          <a:xfrm>
            <a:off x="376924" y="1267097"/>
            <a:ext cx="2914916" cy="5016137"/>
          </a:xfrm>
          <a:custGeom>
            <a:avLst/>
            <a:gdLst>
              <a:gd name="connsiteX0" fmla="*/ 250093 w 2914916"/>
              <a:gd name="connsiteY0" fmla="*/ 5016137 h 5016137"/>
              <a:gd name="connsiteX1" fmla="*/ 197842 w 2914916"/>
              <a:gd name="connsiteY1" fmla="*/ 4898572 h 5016137"/>
              <a:gd name="connsiteX2" fmla="*/ 158653 w 2914916"/>
              <a:gd name="connsiteY2" fmla="*/ 4859383 h 5016137"/>
              <a:gd name="connsiteX3" fmla="*/ 119465 w 2914916"/>
              <a:gd name="connsiteY3" fmla="*/ 4741817 h 5016137"/>
              <a:gd name="connsiteX4" fmla="*/ 93339 w 2914916"/>
              <a:gd name="connsiteY4" fmla="*/ 4689566 h 5016137"/>
              <a:gd name="connsiteX5" fmla="*/ 80276 w 2914916"/>
              <a:gd name="connsiteY5" fmla="*/ 4637314 h 5016137"/>
              <a:gd name="connsiteX6" fmla="*/ 54150 w 2914916"/>
              <a:gd name="connsiteY6" fmla="*/ 4572000 h 5016137"/>
              <a:gd name="connsiteX7" fmla="*/ 67213 w 2914916"/>
              <a:gd name="connsiteY7" fmla="*/ 4336869 h 5016137"/>
              <a:gd name="connsiteX8" fmla="*/ 197842 w 2914916"/>
              <a:gd name="connsiteY8" fmla="*/ 4297680 h 5016137"/>
              <a:gd name="connsiteX9" fmla="*/ 328470 w 2914916"/>
              <a:gd name="connsiteY9" fmla="*/ 4310743 h 5016137"/>
              <a:gd name="connsiteX10" fmla="*/ 406847 w 2914916"/>
              <a:gd name="connsiteY10" fmla="*/ 4376057 h 5016137"/>
              <a:gd name="connsiteX11" fmla="*/ 446036 w 2914916"/>
              <a:gd name="connsiteY11" fmla="*/ 4441372 h 5016137"/>
              <a:gd name="connsiteX12" fmla="*/ 472162 w 2914916"/>
              <a:gd name="connsiteY12" fmla="*/ 4480560 h 5016137"/>
              <a:gd name="connsiteX13" fmla="*/ 511350 w 2914916"/>
              <a:gd name="connsiteY13" fmla="*/ 4545874 h 5016137"/>
              <a:gd name="connsiteX14" fmla="*/ 550539 w 2914916"/>
              <a:gd name="connsiteY14" fmla="*/ 4663440 h 5016137"/>
              <a:gd name="connsiteX15" fmla="*/ 628916 w 2914916"/>
              <a:gd name="connsiteY15" fmla="*/ 4820194 h 5016137"/>
              <a:gd name="connsiteX16" fmla="*/ 641979 w 2914916"/>
              <a:gd name="connsiteY16" fmla="*/ 4872446 h 5016137"/>
              <a:gd name="connsiteX17" fmla="*/ 720356 w 2914916"/>
              <a:gd name="connsiteY17" fmla="*/ 4950823 h 5016137"/>
              <a:gd name="connsiteX18" fmla="*/ 824859 w 2914916"/>
              <a:gd name="connsiteY18" fmla="*/ 4976949 h 5016137"/>
              <a:gd name="connsiteX19" fmla="*/ 864047 w 2914916"/>
              <a:gd name="connsiteY19" fmla="*/ 4963886 h 5016137"/>
              <a:gd name="connsiteX20" fmla="*/ 929362 w 2914916"/>
              <a:gd name="connsiteY20" fmla="*/ 4937760 h 5016137"/>
              <a:gd name="connsiteX21" fmla="*/ 1046927 w 2914916"/>
              <a:gd name="connsiteY21" fmla="*/ 4898572 h 5016137"/>
              <a:gd name="connsiteX22" fmla="*/ 1086116 w 2914916"/>
              <a:gd name="connsiteY22" fmla="*/ 4885509 h 5016137"/>
              <a:gd name="connsiteX23" fmla="*/ 1125305 w 2914916"/>
              <a:gd name="connsiteY23" fmla="*/ 4846320 h 5016137"/>
              <a:gd name="connsiteX24" fmla="*/ 1203682 w 2914916"/>
              <a:gd name="connsiteY24" fmla="*/ 4781006 h 5016137"/>
              <a:gd name="connsiteX25" fmla="*/ 1177556 w 2914916"/>
              <a:gd name="connsiteY25" fmla="*/ 4624252 h 5016137"/>
              <a:gd name="connsiteX26" fmla="*/ 968550 w 2914916"/>
              <a:gd name="connsiteY26" fmla="*/ 4362994 h 5016137"/>
              <a:gd name="connsiteX27" fmla="*/ 916299 w 2914916"/>
              <a:gd name="connsiteY27" fmla="*/ 4336869 h 5016137"/>
              <a:gd name="connsiteX28" fmla="*/ 746482 w 2914916"/>
              <a:gd name="connsiteY28" fmla="*/ 4167052 h 5016137"/>
              <a:gd name="connsiteX29" fmla="*/ 707293 w 2914916"/>
              <a:gd name="connsiteY29" fmla="*/ 4101737 h 5016137"/>
              <a:gd name="connsiteX30" fmla="*/ 615853 w 2914916"/>
              <a:gd name="connsiteY30" fmla="*/ 4010297 h 5016137"/>
              <a:gd name="connsiteX31" fmla="*/ 550539 w 2914916"/>
              <a:gd name="connsiteY31" fmla="*/ 3944983 h 5016137"/>
              <a:gd name="connsiteX32" fmla="*/ 485225 w 2914916"/>
              <a:gd name="connsiteY32" fmla="*/ 3879669 h 5016137"/>
              <a:gd name="connsiteX33" fmla="*/ 446036 w 2914916"/>
              <a:gd name="connsiteY33" fmla="*/ 3827417 h 5016137"/>
              <a:gd name="connsiteX34" fmla="*/ 406847 w 2914916"/>
              <a:gd name="connsiteY34" fmla="*/ 3801292 h 5016137"/>
              <a:gd name="connsiteX35" fmla="*/ 354596 w 2914916"/>
              <a:gd name="connsiteY35" fmla="*/ 3762103 h 5016137"/>
              <a:gd name="connsiteX36" fmla="*/ 263156 w 2914916"/>
              <a:gd name="connsiteY36" fmla="*/ 3696789 h 5016137"/>
              <a:gd name="connsiteX37" fmla="*/ 197842 w 2914916"/>
              <a:gd name="connsiteY37" fmla="*/ 3631474 h 5016137"/>
              <a:gd name="connsiteX38" fmla="*/ 171716 w 2914916"/>
              <a:gd name="connsiteY38" fmla="*/ 3579223 h 5016137"/>
              <a:gd name="connsiteX39" fmla="*/ 93339 w 2914916"/>
              <a:gd name="connsiteY39" fmla="*/ 3474720 h 5016137"/>
              <a:gd name="connsiteX40" fmla="*/ 67213 w 2914916"/>
              <a:gd name="connsiteY40" fmla="*/ 3409406 h 5016137"/>
              <a:gd name="connsiteX41" fmla="*/ 41087 w 2914916"/>
              <a:gd name="connsiteY41" fmla="*/ 3370217 h 5016137"/>
              <a:gd name="connsiteX42" fmla="*/ 28025 w 2914916"/>
              <a:gd name="connsiteY42" fmla="*/ 3331029 h 5016137"/>
              <a:gd name="connsiteX43" fmla="*/ 41087 w 2914916"/>
              <a:gd name="connsiteY43" fmla="*/ 3278777 h 5016137"/>
              <a:gd name="connsiteX44" fmla="*/ 106402 w 2914916"/>
              <a:gd name="connsiteY44" fmla="*/ 3108960 h 5016137"/>
              <a:gd name="connsiteX45" fmla="*/ 171716 w 2914916"/>
              <a:gd name="connsiteY45" fmla="*/ 3030583 h 5016137"/>
              <a:gd name="connsiteX46" fmla="*/ 237030 w 2914916"/>
              <a:gd name="connsiteY46" fmla="*/ 3017520 h 5016137"/>
              <a:gd name="connsiteX47" fmla="*/ 276219 w 2914916"/>
              <a:gd name="connsiteY47" fmla="*/ 3004457 h 5016137"/>
              <a:gd name="connsiteX48" fmla="*/ 485225 w 2914916"/>
              <a:gd name="connsiteY48" fmla="*/ 3030583 h 5016137"/>
              <a:gd name="connsiteX49" fmla="*/ 602790 w 2914916"/>
              <a:gd name="connsiteY49" fmla="*/ 3135086 h 5016137"/>
              <a:gd name="connsiteX50" fmla="*/ 655042 w 2914916"/>
              <a:gd name="connsiteY50" fmla="*/ 3148149 h 5016137"/>
              <a:gd name="connsiteX51" fmla="*/ 707293 w 2914916"/>
              <a:gd name="connsiteY51" fmla="*/ 3200400 h 5016137"/>
              <a:gd name="connsiteX52" fmla="*/ 864047 w 2914916"/>
              <a:gd name="connsiteY52" fmla="*/ 3265714 h 5016137"/>
              <a:gd name="connsiteX53" fmla="*/ 942425 w 2914916"/>
              <a:gd name="connsiteY53" fmla="*/ 3304903 h 5016137"/>
              <a:gd name="connsiteX54" fmla="*/ 994676 w 2914916"/>
              <a:gd name="connsiteY54" fmla="*/ 3317966 h 5016137"/>
              <a:gd name="connsiteX55" fmla="*/ 1033865 w 2914916"/>
              <a:gd name="connsiteY55" fmla="*/ 3331029 h 5016137"/>
              <a:gd name="connsiteX56" fmla="*/ 1425750 w 2914916"/>
              <a:gd name="connsiteY56" fmla="*/ 3304903 h 5016137"/>
              <a:gd name="connsiteX57" fmla="*/ 1464939 w 2914916"/>
              <a:gd name="connsiteY57" fmla="*/ 3291840 h 5016137"/>
              <a:gd name="connsiteX58" fmla="*/ 1582505 w 2914916"/>
              <a:gd name="connsiteY58" fmla="*/ 3226526 h 5016137"/>
              <a:gd name="connsiteX59" fmla="*/ 1700070 w 2914916"/>
              <a:gd name="connsiteY59" fmla="*/ 3082834 h 5016137"/>
              <a:gd name="connsiteX60" fmla="*/ 1726196 w 2914916"/>
              <a:gd name="connsiteY60" fmla="*/ 3017520 h 5016137"/>
              <a:gd name="connsiteX61" fmla="*/ 1765385 w 2914916"/>
              <a:gd name="connsiteY61" fmla="*/ 2886892 h 5016137"/>
              <a:gd name="connsiteX62" fmla="*/ 1713133 w 2914916"/>
              <a:gd name="connsiteY62" fmla="*/ 2638697 h 5016137"/>
              <a:gd name="connsiteX63" fmla="*/ 1687007 w 2914916"/>
              <a:gd name="connsiteY63" fmla="*/ 2586446 h 5016137"/>
              <a:gd name="connsiteX64" fmla="*/ 1425750 w 2914916"/>
              <a:gd name="connsiteY64" fmla="*/ 2403566 h 5016137"/>
              <a:gd name="connsiteX65" fmla="*/ 1321247 w 2914916"/>
              <a:gd name="connsiteY65" fmla="*/ 2364377 h 5016137"/>
              <a:gd name="connsiteX66" fmla="*/ 1282059 w 2914916"/>
              <a:gd name="connsiteY66" fmla="*/ 2338252 h 5016137"/>
              <a:gd name="connsiteX67" fmla="*/ 1138367 w 2914916"/>
              <a:gd name="connsiteY67" fmla="*/ 2286000 h 5016137"/>
              <a:gd name="connsiteX68" fmla="*/ 1190619 w 2914916"/>
              <a:gd name="connsiteY68" fmla="*/ 2286000 h 5016137"/>
              <a:gd name="connsiteX69" fmla="*/ 1647819 w 2914916"/>
              <a:gd name="connsiteY69" fmla="*/ 2468880 h 5016137"/>
              <a:gd name="connsiteX70" fmla="*/ 1726196 w 2914916"/>
              <a:gd name="connsiteY70" fmla="*/ 2534194 h 5016137"/>
              <a:gd name="connsiteX71" fmla="*/ 1791510 w 2914916"/>
              <a:gd name="connsiteY71" fmla="*/ 2573383 h 5016137"/>
              <a:gd name="connsiteX72" fmla="*/ 1882950 w 2914916"/>
              <a:gd name="connsiteY72" fmla="*/ 2677886 h 5016137"/>
              <a:gd name="connsiteX73" fmla="*/ 1922139 w 2914916"/>
              <a:gd name="connsiteY73" fmla="*/ 2717074 h 5016137"/>
              <a:gd name="connsiteX74" fmla="*/ 1974390 w 2914916"/>
              <a:gd name="connsiteY74" fmla="*/ 2821577 h 5016137"/>
              <a:gd name="connsiteX75" fmla="*/ 2013579 w 2914916"/>
              <a:gd name="connsiteY75" fmla="*/ 2886892 h 5016137"/>
              <a:gd name="connsiteX76" fmla="*/ 2039705 w 2914916"/>
              <a:gd name="connsiteY76" fmla="*/ 2952206 h 5016137"/>
              <a:gd name="connsiteX77" fmla="*/ 2052767 w 2914916"/>
              <a:gd name="connsiteY77" fmla="*/ 3017520 h 5016137"/>
              <a:gd name="connsiteX78" fmla="*/ 2065830 w 2914916"/>
              <a:gd name="connsiteY78" fmla="*/ 3056709 h 5016137"/>
              <a:gd name="connsiteX79" fmla="*/ 2078893 w 2914916"/>
              <a:gd name="connsiteY79" fmla="*/ 3187337 h 5016137"/>
              <a:gd name="connsiteX80" fmla="*/ 2052767 w 2914916"/>
              <a:gd name="connsiteY80" fmla="*/ 3396343 h 5016137"/>
              <a:gd name="connsiteX81" fmla="*/ 1856825 w 2914916"/>
              <a:gd name="connsiteY81" fmla="*/ 3709852 h 5016137"/>
              <a:gd name="connsiteX82" fmla="*/ 1713133 w 2914916"/>
              <a:gd name="connsiteY82" fmla="*/ 3827417 h 5016137"/>
              <a:gd name="connsiteX83" fmla="*/ 1478002 w 2914916"/>
              <a:gd name="connsiteY83" fmla="*/ 3931920 h 5016137"/>
              <a:gd name="connsiteX84" fmla="*/ 1425750 w 2914916"/>
              <a:gd name="connsiteY84" fmla="*/ 3958046 h 5016137"/>
              <a:gd name="connsiteX85" fmla="*/ 1373499 w 2914916"/>
              <a:gd name="connsiteY85" fmla="*/ 3984172 h 5016137"/>
              <a:gd name="connsiteX86" fmla="*/ 1268996 w 2914916"/>
              <a:gd name="connsiteY86" fmla="*/ 4075612 h 5016137"/>
              <a:gd name="connsiteX87" fmla="*/ 1216745 w 2914916"/>
              <a:gd name="connsiteY87" fmla="*/ 4127863 h 5016137"/>
              <a:gd name="connsiteX88" fmla="*/ 1138367 w 2914916"/>
              <a:gd name="connsiteY88" fmla="*/ 4219303 h 5016137"/>
              <a:gd name="connsiteX89" fmla="*/ 1112242 w 2914916"/>
              <a:gd name="connsiteY89" fmla="*/ 4271554 h 5016137"/>
              <a:gd name="connsiteX90" fmla="*/ 1073053 w 2914916"/>
              <a:gd name="connsiteY90" fmla="*/ 4323806 h 5016137"/>
              <a:gd name="connsiteX91" fmla="*/ 1033865 w 2914916"/>
              <a:gd name="connsiteY91" fmla="*/ 4415246 h 5016137"/>
              <a:gd name="connsiteX92" fmla="*/ 1046927 w 2914916"/>
              <a:gd name="connsiteY92" fmla="*/ 4624252 h 5016137"/>
              <a:gd name="connsiteX93" fmla="*/ 1059990 w 2914916"/>
              <a:gd name="connsiteY93" fmla="*/ 4663440 h 5016137"/>
              <a:gd name="connsiteX94" fmla="*/ 1125305 w 2914916"/>
              <a:gd name="connsiteY94" fmla="*/ 4754880 h 5016137"/>
              <a:gd name="connsiteX95" fmla="*/ 1242870 w 2914916"/>
              <a:gd name="connsiteY95" fmla="*/ 4820194 h 5016137"/>
              <a:gd name="connsiteX96" fmla="*/ 1491065 w 2914916"/>
              <a:gd name="connsiteY96" fmla="*/ 4846320 h 5016137"/>
              <a:gd name="connsiteX97" fmla="*/ 2118082 w 2914916"/>
              <a:gd name="connsiteY97" fmla="*/ 4833257 h 5016137"/>
              <a:gd name="connsiteX98" fmla="*/ 2170333 w 2914916"/>
              <a:gd name="connsiteY98" fmla="*/ 4820194 h 5016137"/>
              <a:gd name="connsiteX99" fmla="*/ 2287899 w 2914916"/>
              <a:gd name="connsiteY99" fmla="*/ 4741817 h 5016137"/>
              <a:gd name="connsiteX100" fmla="*/ 2314025 w 2914916"/>
              <a:gd name="connsiteY100" fmla="*/ 4689566 h 5016137"/>
              <a:gd name="connsiteX101" fmla="*/ 2340150 w 2914916"/>
              <a:gd name="connsiteY101" fmla="*/ 4650377 h 5016137"/>
              <a:gd name="connsiteX102" fmla="*/ 2366276 w 2914916"/>
              <a:gd name="connsiteY102" fmla="*/ 4532812 h 5016137"/>
              <a:gd name="connsiteX103" fmla="*/ 2379339 w 2914916"/>
              <a:gd name="connsiteY103" fmla="*/ 4493623 h 5016137"/>
              <a:gd name="connsiteX104" fmla="*/ 2405465 w 2914916"/>
              <a:gd name="connsiteY104" fmla="*/ 4362994 h 5016137"/>
              <a:gd name="connsiteX105" fmla="*/ 2392402 w 2914916"/>
              <a:gd name="connsiteY105" fmla="*/ 4049486 h 5016137"/>
              <a:gd name="connsiteX106" fmla="*/ 2366276 w 2914916"/>
              <a:gd name="connsiteY106" fmla="*/ 3958046 h 5016137"/>
              <a:gd name="connsiteX107" fmla="*/ 2353213 w 2914916"/>
              <a:gd name="connsiteY107" fmla="*/ 3853543 h 5016137"/>
              <a:gd name="connsiteX108" fmla="*/ 2327087 w 2914916"/>
              <a:gd name="connsiteY108" fmla="*/ 3814354 h 5016137"/>
              <a:gd name="connsiteX109" fmla="*/ 2287899 w 2914916"/>
              <a:gd name="connsiteY109" fmla="*/ 3749040 h 5016137"/>
              <a:gd name="connsiteX110" fmla="*/ 2274836 w 2914916"/>
              <a:gd name="connsiteY110" fmla="*/ 3709852 h 5016137"/>
              <a:gd name="connsiteX111" fmla="*/ 2235647 w 2914916"/>
              <a:gd name="connsiteY111" fmla="*/ 3657600 h 5016137"/>
              <a:gd name="connsiteX112" fmla="*/ 2248710 w 2914916"/>
              <a:gd name="connsiteY112" fmla="*/ 3605349 h 5016137"/>
              <a:gd name="connsiteX113" fmla="*/ 2405465 w 2914916"/>
              <a:gd name="connsiteY113" fmla="*/ 3683726 h 5016137"/>
              <a:gd name="connsiteX114" fmla="*/ 2483842 w 2914916"/>
              <a:gd name="connsiteY114" fmla="*/ 3722914 h 5016137"/>
              <a:gd name="connsiteX115" fmla="*/ 2562219 w 2914916"/>
              <a:gd name="connsiteY115" fmla="*/ 3775166 h 5016137"/>
              <a:gd name="connsiteX116" fmla="*/ 2653659 w 2914916"/>
              <a:gd name="connsiteY116" fmla="*/ 3814354 h 5016137"/>
              <a:gd name="connsiteX117" fmla="*/ 2771225 w 2914916"/>
              <a:gd name="connsiteY117" fmla="*/ 3892732 h 5016137"/>
              <a:gd name="connsiteX118" fmla="*/ 2849602 w 2914916"/>
              <a:gd name="connsiteY118" fmla="*/ 3984172 h 5016137"/>
              <a:gd name="connsiteX119" fmla="*/ 2914916 w 2914916"/>
              <a:gd name="connsiteY119" fmla="*/ 4232366 h 5016137"/>
              <a:gd name="connsiteX120" fmla="*/ 2875727 w 2914916"/>
              <a:gd name="connsiteY120" fmla="*/ 4611189 h 5016137"/>
              <a:gd name="connsiteX121" fmla="*/ 2836539 w 2914916"/>
              <a:gd name="connsiteY121" fmla="*/ 4702629 h 5016137"/>
              <a:gd name="connsiteX122" fmla="*/ 2732036 w 2914916"/>
              <a:gd name="connsiteY122" fmla="*/ 4846320 h 5016137"/>
              <a:gd name="connsiteX123" fmla="*/ 2549156 w 2914916"/>
              <a:gd name="connsiteY123" fmla="*/ 4976949 h 5016137"/>
              <a:gd name="connsiteX124" fmla="*/ 2457716 w 2914916"/>
              <a:gd name="connsiteY124" fmla="*/ 5003074 h 5016137"/>
              <a:gd name="connsiteX125" fmla="*/ 2418527 w 2914916"/>
              <a:gd name="connsiteY125" fmla="*/ 5016137 h 5016137"/>
              <a:gd name="connsiteX126" fmla="*/ 2496905 w 2914916"/>
              <a:gd name="connsiteY126" fmla="*/ 5003074 h 5016137"/>
              <a:gd name="connsiteX127" fmla="*/ 2601407 w 2914916"/>
              <a:gd name="connsiteY127" fmla="*/ 4963886 h 5016137"/>
              <a:gd name="connsiteX128" fmla="*/ 2666722 w 2914916"/>
              <a:gd name="connsiteY128" fmla="*/ 4950823 h 5016137"/>
              <a:gd name="connsiteX129" fmla="*/ 2718973 w 2914916"/>
              <a:gd name="connsiteY129" fmla="*/ 4937760 h 5016137"/>
              <a:gd name="connsiteX130" fmla="*/ 2810413 w 2914916"/>
              <a:gd name="connsiteY130" fmla="*/ 4872446 h 5016137"/>
              <a:gd name="connsiteX131" fmla="*/ 2862665 w 2914916"/>
              <a:gd name="connsiteY131" fmla="*/ 4754880 h 5016137"/>
              <a:gd name="connsiteX132" fmla="*/ 2914916 w 2914916"/>
              <a:gd name="connsiteY132" fmla="*/ 4519749 h 5016137"/>
              <a:gd name="connsiteX133" fmla="*/ 2888790 w 2914916"/>
              <a:gd name="connsiteY133" fmla="*/ 3971109 h 5016137"/>
              <a:gd name="connsiteX134" fmla="*/ 2875727 w 2914916"/>
              <a:gd name="connsiteY134" fmla="*/ 3853543 h 5016137"/>
              <a:gd name="connsiteX135" fmla="*/ 2823476 w 2914916"/>
              <a:gd name="connsiteY135" fmla="*/ 3775166 h 5016137"/>
              <a:gd name="connsiteX136" fmla="*/ 2758162 w 2914916"/>
              <a:gd name="connsiteY136" fmla="*/ 3657600 h 5016137"/>
              <a:gd name="connsiteX137" fmla="*/ 2627533 w 2914916"/>
              <a:gd name="connsiteY137" fmla="*/ 3500846 h 5016137"/>
              <a:gd name="connsiteX138" fmla="*/ 2562219 w 2914916"/>
              <a:gd name="connsiteY138" fmla="*/ 3461657 h 5016137"/>
              <a:gd name="connsiteX139" fmla="*/ 2496905 w 2914916"/>
              <a:gd name="connsiteY139" fmla="*/ 3409406 h 5016137"/>
              <a:gd name="connsiteX140" fmla="*/ 2379339 w 2914916"/>
              <a:gd name="connsiteY140" fmla="*/ 3344092 h 5016137"/>
              <a:gd name="connsiteX141" fmla="*/ 2209522 w 2914916"/>
              <a:gd name="connsiteY141" fmla="*/ 3317966 h 5016137"/>
              <a:gd name="connsiteX142" fmla="*/ 2091956 w 2914916"/>
              <a:gd name="connsiteY142" fmla="*/ 3344092 h 5016137"/>
              <a:gd name="connsiteX143" fmla="*/ 2052767 w 2914916"/>
              <a:gd name="connsiteY143" fmla="*/ 3370217 h 5016137"/>
              <a:gd name="connsiteX144" fmla="*/ 1961327 w 2914916"/>
              <a:gd name="connsiteY144" fmla="*/ 3396343 h 5016137"/>
              <a:gd name="connsiteX145" fmla="*/ 1909076 w 2914916"/>
              <a:gd name="connsiteY145" fmla="*/ 3422469 h 5016137"/>
              <a:gd name="connsiteX146" fmla="*/ 1843762 w 2914916"/>
              <a:gd name="connsiteY146" fmla="*/ 3448594 h 5016137"/>
              <a:gd name="connsiteX147" fmla="*/ 1791510 w 2914916"/>
              <a:gd name="connsiteY147" fmla="*/ 3461657 h 5016137"/>
              <a:gd name="connsiteX148" fmla="*/ 1608630 w 2914916"/>
              <a:gd name="connsiteY148" fmla="*/ 3526972 h 5016137"/>
              <a:gd name="connsiteX149" fmla="*/ 1530253 w 2914916"/>
              <a:gd name="connsiteY149" fmla="*/ 3553097 h 5016137"/>
              <a:gd name="connsiteX150" fmla="*/ 1386562 w 2914916"/>
              <a:gd name="connsiteY150" fmla="*/ 3566160 h 5016137"/>
              <a:gd name="connsiteX151" fmla="*/ 1073053 w 2914916"/>
              <a:gd name="connsiteY151" fmla="*/ 3526972 h 5016137"/>
              <a:gd name="connsiteX152" fmla="*/ 929362 w 2914916"/>
              <a:gd name="connsiteY152" fmla="*/ 3448594 h 5016137"/>
              <a:gd name="connsiteX153" fmla="*/ 850985 w 2914916"/>
              <a:gd name="connsiteY153" fmla="*/ 3396343 h 5016137"/>
              <a:gd name="connsiteX154" fmla="*/ 785670 w 2914916"/>
              <a:gd name="connsiteY154" fmla="*/ 3304903 h 5016137"/>
              <a:gd name="connsiteX155" fmla="*/ 759545 w 2914916"/>
              <a:gd name="connsiteY155" fmla="*/ 3265714 h 5016137"/>
              <a:gd name="connsiteX156" fmla="*/ 759545 w 2914916"/>
              <a:gd name="connsiteY156" fmla="*/ 2991394 h 5016137"/>
              <a:gd name="connsiteX157" fmla="*/ 837922 w 2914916"/>
              <a:gd name="connsiteY157" fmla="*/ 2873829 h 5016137"/>
              <a:gd name="connsiteX158" fmla="*/ 994676 w 2914916"/>
              <a:gd name="connsiteY158" fmla="*/ 2795452 h 5016137"/>
              <a:gd name="connsiteX159" fmla="*/ 1295122 w 2914916"/>
              <a:gd name="connsiteY159" fmla="*/ 2664823 h 5016137"/>
              <a:gd name="connsiteX160" fmla="*/ 1386562 w 2914916"/>
              <a:gd name="connsiteY160" fmla="*/ 2638697 h 5016137"/>
              <a:gd name="connsiteX161" fmla="*/ 1464939 w 2914916"/>
              <a:gd name="connsiteY161" fmla="*/ 2612572 h 5016137"/>
              <a:gd name="connsiteX162" fmla="*/ 1739259 w 2914916"/>
              <a:gd name="connsiteY162" fmla="*/ 2586446 h 5016137"/>
              <a:gd name="connsiteX163" fmla="*/ 1987453 w 2914916"/>
              <a:gd name="connsiteY163" fmla="*/ 2508069 h 5016137"/>
              <a:gd name="connsiteX164" fmla="*/ 2065830 w 2914916"/>
              <a:gd name="connsiteY164" fmla="*/ 2481943 h 5016137"/>
              <a:gd name="connsiteX165" fmla="*/ 2183396 w 2914916"/>
              <a:gd name="connsiteY165" fmla="*/ 2455817 h 5016137"/>
              <a:gd name="connsiteX166" fmla="*/ 2287899 w 2914916"/>
              <a:gd name="connsiteY166" fmla="*/ 2429692 h 5016137"/>
              <a:gd name="connsiteX167" fmla="*/ 2366276 w 2914916"/>
              <a:gd name="connsiteY167" fmla="*/ 2377440 h 5016137"/>
              <a:gd name="connsiteX168" fmla="*/ 2496905 w 2914916"/>
              <a:gd name="connsiteY168" fmla="*/ 2325189 h 5016137"/>
              <a:gd name="connsiteX169" fmla="*/ 2588345 w 2914916"/>
              <a:gd name="connsiteY169" fmla="*/ 2272937 h 5016137"/>
              <a:gd name="connsiteX170" fmla="*/ 2666722 w 2914916"/>
              <a:gd name="connsiteY170" fmla="*/ 2207623 h 5016137"/>
              <a:gd name="connsiteX171" fmla="*/ 2692847 w 2914916"/>
              <a:gd name="connsiteY171" fmla="*/ 2168434 h 5016137"/>
              <a:gd name="connsiteX172" fmla="*/ 2732036 w 2914916"/>
              <a:gd name="connsiteY172" fmla="*/ 2103120 h 5016137"/>
              <a:gd name="connsiteX173" fmla="*/ 2732036 w 2914916"/>
              <a:gd name="connsiteY173" fmla="*/ 1698172 h 5016137"/>
              <a:gd name="connsiteX174" fmla="*/ 2588345 w 2914916"/>
              <a:gd name="connsiteY174" fmla="*/ 1476103 h 5016137"/>
              <a:gd name="connsiteX175" fmla="*/ 2549156 w 2914916"/>
              <a:gd name="connsiteY175" fmla="*/ 1410789 h 5016137"/>
              <a:gd name="connsiteX176" fmla="*/ 2431590 w 2914916"/>
              <a:gd name="connsiteY176" fmla="*/ 1345474 h 5016137"/>
              <a:gd name="connsiteX177" fmla="*/ 2353213 w 2914916"/>
              <a:gd name="connsiteY177" fmla="*/ 1293223 h 5016137"/>
              <a:gd name="connsiteX178" fmla="*/ 2170333 w 2914916"/>
              <a:gd name="connsiteY178" fmla="*/ 1201783 h 5016137"/>
              <a:gd name="connsiteX179" fmla="*/ 2039705 w 2914916"/>
              <a:gd name="connsiteY179" fmla="*/ 1227909 h 5016137"/>
              <a:gd name="connsiteX180" fmla="*/ 1948265 w 2914916"/>
              <a:gd name="connsiteY180" fmla="*/ 1319349 h 5016137"/>
              <a:gd name="connsiteX181" fmla="*/ 1673945 w 2914916"/>
              <a:gd name="connsiteY181" fmla="*/ 1580606 h 5016137"/>
              <a:gd name="connsiteX182" fmla="*/ 1595567 w 2914916"/>
              <a:gd name="connsiteY182" fmla="*/ 1658983 h 5016137"/>
              <a:gd name="connsiteX183" fmla="*/ 1530253 w 2914916"/>
              <a:gd name="connsiteY183" fmla="*/ 1711234 h 5016137"/>
              <a:gd name="connsiteX184" fmla="*/ 1386562 w 2914916"/>
              <a:gd name="connsiteY184" fmla="*/ 1867989 h 5016137"/>
              <a:gd name="connsiteX185" fmla="*/ 1321247 w 2914916"/>
              <a:gd name="connsiteY185" fmla="*/ 1907177 h 5016137"/>
              <a:gd name="connsiteX186" fmla="*/ 1033865 w 2914916"/>
              <a:gd name="connsiteY186" fmla="*/ 2063932 h 5016137"/>
              <a:gd name="connsiteX187" fmla="*/ 981613 w 2914916"/>
              <a:gd name="connsiteY187" fmla="*/ 2090057 h 5016137"/>
              <a:gd name="connsiteX188" fmla="*/ 942425 w 2914916"/>
              <a:gd name="connsiteY188" fmla="*/ 2103120 h 5016137"/>
              <a:gd name="connsiteX189" fmla="*/ 903236 w 2914916"/>
              <a:gd name="connsiteY189" fmla="*/ 2129246 h 5016137"/>
              <a:gd name="connsiteX190" fmla="*/ 785670 w 2914916"/>
              <a:gd name="connsiteY190" fmla="*/ 2155372 h 5016137"/>
              <a:gd name="connsiteX191" fmla="*/ 446036 w 2914916"/>
              <a:gd name="connsiteY191" fmla="*/ 2103120 h 5016137"/>
              <a:gd name="connsiteX192" fmla="*/ 406847 w 2914916"/>
              <a:gd name="connsiteY192" fmla="*/ 2076994 h 5016137"/>
              <a:gd name="connsiteX193" fmla="*/ 380722 w 2914916"/>
              <a:gd name="connsiteY193" fmla="*/ 2024743 h 5016137"/>
              <a:gd name="connsiteX194" fmla="*/ 367659 w 2914916"/>
              <a:gd name="connsiteY194" fmla="*/ 1985554 h 5016137"/>
              <a:gd name="connsiteX195" fmla="*/ 328470 w 2914916"/>
              <a:gd name="connsiteY195" fmla="*/ 1894114 h 5016137"/>
              <a:gd name="connsiteX196" fmla="*/ 328470 w 2914916"/>
              <a:gd name="connsiteY196" fmla="*/ 1345474 h 5016137"/>
              <a:gd name="connsiteX197" fmla="*/ 393785 w 2914916"/>
              <a:gd name="connsiteY197" fmla="*/ 1136469 h 5016137"/>
              <a:gd name="connsiteX198" fmla="*/ 432973 w 2914916"/>
              <a:gd name="connsiteY198" fmla="*/ 1045029 h 5016137"/>
              <a:gd name="connsiteX199" fmla="*/ 472162 w 2914916"/>
              <a:gd name="connsiteY199" fmla="*/ 1018903 h 5016137"/>
              <a:gd name="connsiteX200" fmla="*/ 655042 w 2914916"/>
              <a:gd name="connsiteY200" fmla="*/ 888274 h 5016137"/>
              <a:gd name="connsiteX201" fmla="*/ 798733 w 2914916"/>
              <a:gd name="connsiteY201" fmla="*/ 783772 h 5016137"/>
              <a:gd name="connsiteX202" fmla="*/ 864047 w 2914916"/>
              <a:gd name="connsiteY202" fmla="*/ 744583 h 5016137"/>
              <a:gd name="connsiteX203" fmla="*/ 981613 w 2914916"/>
              <a:gd name="connsiteY203" fmla="*/ 757646 h 5016137"/>
              <a:gd name="connsiteX204" fmla="*/ 1020802 w 2914916"/>
              <a:gd name="connsiteY204" fmla="*/ 783772 h 5016137"/>
              <a:gd name="connsiteX205" fmla="*/ 1099179 w 2914916"/>
              <a:gd name="connsiteY205" fmla="*/ 796834 h 5016137"/>
              <a:gd name="connsiteX206" fmla="*/ 1086116 w 2914916"/>
              <a:gd name="connsiteY206" fmla="*/ 718457 h 5016137"/>
              <a:gd name="connsiteX207" fmla="*/ 1046927 w 2914916"/>
              <a:gd name="connsiteY207" fmla="*/ 666206 h 5016137"/>
              <a:gd name="connsiteX208" fmla="*/ 1007739 w 2914916"/>
              <a:gd name="connsiteY208" fmla="*/ 600892 h 5016137"/>
              <a:gd name="connsiteX209" fmla="*/ 981613 w 2914916"/>
              <a:gd name="connsiteY209" fmla="*/ 561703 h 5016137"/>
              <a:gd name="connsiteX210" fmla="*/ 942425 w 2914916"/>
              <a:gd name="connsiteY210" fmla="*/ 535577 h 5016137"/>
              <a:gd name="connsiteX211" fmla="*/ 824859 w 2914916"/>
              <a:gd name="connsiteY211" fmla="*/ 391886 h 5016137"/>
              <a:gd name="connsiteX212" fmla="*/ 681167 w 2914916"/>
              <a:gd name="connsiteY212" fmla="*/ 326572 h 5016137"/>
              <a:gd name="connsiteX213" fmla="*/ 615853 w 2914916"/>
              <a:gd name="connsiteY213" fmla="*/ 313509 h 5016137"/>
              <a:gd name="connsiteX214" fmla="*/ 550539 w 2914916"/>
              <a:gd name="connsiteY214" fmla="*/ 287383 h 5016137"/>
              <a:gd name="connsiteX215" fmla="*/ 485225 w 2914916"/>
              <a:gd name="connsiteY215" fmla="*/ 274320 h 5016137"/>
              <a:gd name="connsiteX216" fmla="*/ 419910 w 2914916"/>
              <a:gd name="connsiteY216" fmla="*/ 248194 h 5016137"/>
              <a:gd name="connsiteX217" fmla="*/ 380722 w 2914916"/>
              <a:gd name="connsiteY217" fmla="*/ 235132 h 5016137"/>
              <a:gd name="connsiteX218" fmla="*/ 328470 w 2914916"/>
              <a:gd name="connsiteY218" fmla="*/ 248194 h 5016137"/>
              <a:gd name="connsiteX219" fmla="*/ 223967 w 2914916"/>
              <a:gd name="connsiteY219" fmla="*/ 261257 h 5016137"/>
              <a:gd name="connsiteX220" fmla="*/ 145590 w 2914916"/>
              <a:gd name="connsiteY220" fmla="*/ 287383 h 5016137"/>
              <a:gd name="connsiteX221" fmla="*/ 28025 w 2914916"/>
              <a:gd name="connsiteY221" fmla="*/ 195943 h 5016137"/>
              <a:gd name="connsiteX222" fmla="*/ 1899 w 2914916"/>
              <a:gd name="connsiteY222" fmla="*/ 0 h 501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2914916" h="5016137">
                <a:moveTo>
                  <a:pt x="250093" y="5016137"/>
                </a:moveTo>
                <a:cubicBezTo>
                  <a:pt x="232676" y="4976949"/>
                  <a:pt x="219450" y="4935615"/>
                  <a:pt x="197842" y="4898572"/>
                </a:cubicBezTo>
                <a:cubicBezTo>
                  <a:pt x="188534" y="4882615"/>
                  <a:pt x="166915" y="4875907"/>
                  <a:pt x="158653" y="4859383"/>
                </a:cubicBezTo>
                <a:cubicBezTo>
                  <a:pt x="140179" y="4822436"/>
                  <a:pt x="134294" y="4780372"/>
                  <a:pt x="119465" y="4741817"/>
                </a:cubicBezTo>
                <a:cubicBezTo>
                  <a:pt x="112475" y="4723642"/>
                  <a:pt x="102048" y="4706983"/>
                  <a:pt x="93339" y="4689566"/>
                </a:cubicBezTo>
                <a:cubicBezTo>
                  <a:pt x="88985" y="4672149"/>
                  <a:pt x="85953" y="4654346"/>
                  <a:pt x="80276" y="4637314"/>
                </a:cubicBezTo>
                <a:cubicBezTo>
                  <a:pt x="72861" y="4615069"/>
                  <a:pt x="55169" y="4595426"/>
                  <a:pt x="54150" y="4572000"/>
                </a:cubicBezTo>
                <a:cubicBezTo>
                  <a:pt x="50740" y="4493576"/>
                  <a:pt x="48174" y="4413023"/>
                  <a:pt x="67213" y="4336869"/>
                </a:cubicBezTo>
                <a:cubicBezTo>
                  <a:pt x="73817" y="4310455"/>
                  <a:pt x="194566" y="4298226"/>
                  <a:pt x="197842" y="4297680"/>
                </a:cubicBezTo>
                <a:cubicBezTo>
                  <a:pt x="241385" y="4302034"/>
                  <a:pt x="285682" y="4301574"/>
                  <a:pt x="328470" y="4310743"/>
                </a:cubicBezTo>
                <a:cubicBezTo>
                  <a:pt x="377790" y="4321312"/>
                  <a:pt x="383605" y="4338869"/>
                  <a:pt x="406847" y="4376057"/>
                </a:cubicBezTo>
                <a:cubicBezTo>
                  <a:pt x="420304" y="4397588"/>
                  <a:pt x="432579" y="4419841"/>
                  <a:pt x="446036" y="4441372"/>
                </a:cubicBezTo>
                <a:cubicBezTo>
                  <a:pt x="454357" y="4454685"/>
                  <a:pt x="463841" y="4467247"/>
                  <a:pt x="472162" y="4480560"/>
                </a:cubicBezTo>
                <a:cubicBezTo>
                  <a:pt x="485618" y="4502090"/>
                  <a:pt x="498287" y="4524103"/>
                  <a:pt x="511350" y="4545874"/>
                </a:cubicBezTo>
                <a:cubicBezTo>
                  <a:pt x="540767" y="4722374"/>
                  <a:pt x="501557" y="4553233"/>
                  <a:pt x="550539" y="4663440"/>
                </a:cubicBezTo>
                <a:cubicBezTo>
                  <a:pt x="622652" y="4825692"/>
                  <a:pt x="520277" y="4657235"/>
                  <a:pt x="628916" y="4820194"/>
                </a:cubicBezTo>
                <a:cubicBezTo>
                  <a:pt x="633270" y="4837611"/>
                  <a:pt x="633950" y="4856388"/>
                  <a:pt x="641979" y="4872446"/>
                </a:cubicBezTo>
                <a:cubicBezTo>
                  <a:pt x="656068" y="4900625"/>
                  <a:pt x="687945" y="4939037"/>
                  <a:pt x="720356" y="4950823"/>
                </a:cubicBezTo>
                <a:cubicBezTo>
                  <a:pt x="754101" y="4963094"/>
                  <a:pt x="824859" y="4976949"/>
                  <a:pt x="824859" y="4976949"/>
                </a:cubicBezTo>
                <a:cubicBezTo>
                  <a:pt x="837922" y="4972595"/>
                  <a:pt x="851154" y="4968721"/>
                  <a:pt x="864047" y="4963886"/>
                </a:cubicBezTo>
                <a:cubicBezTo>
                  <a:pt x="886003" y="4955653"/>
                  <a:pt x="907279" y="4945647"/>
                  <a:pt x="929362" y="4937760"/>
                </a:cubicBezTo>
                <a:cubicBezTo>
                  <a:pt x="968264" y="4923867"/>
                  <a:pt x="1007739" y="4911635"/>
                  <a:pt x="1046927" y="4898572"/>
                </a:cubicBezTo>
                <a:lnTo>
                  <a:pt x="1086116" y="4885509"/>
                </a:lnTo>
                <a:cubicBezTo>
                  <a:pt x="1099179" y="4872446"/>
                  <a:pt x="1111113" y="4858147"/>
                  <a:pt x="1125305" y="4846320"/>
                </a:cubicBezTo>
                <a:cubicBezTo>
                  <a:pt x="1234432" y="4755379"/>
                  <a:pt x="1089181" y="4895504"/>
                  <a:pt x="1203682" y="4781006"/>
                </a:cubicBezTo>
                <a:cubicBezTo>
                  <a:pt x="1194973" y="4728755"/>
                  <a:pt x="1195659" y="4674035"/>
                  <a:pt x="1177556" y="4624252"/>
                </a:cubicBezTo>
                <a:cubicBezTo>
                  <a:pt x="1135628" y="4508950"/>
                  <a:pt x="1052464" y="4446908"/>
                  <a:pt x="968550" y="4362994"/>
                </a:cubicBezTo>
                <a:cubicBezTo>
                  <a:pt x="954781" y="4349225"/>
                  <a:pt x="933716" y="4345577"/>
                  <a:pt x="916299" y="4336869"/>
                </a:cubicBezTo>
                <a:lnTo>
                  <a:pt x="746482" y="4167052"/>
                </a:lnTo>
                <a:cubicBezTo>
                  <a:pt x="728529" y="4149099"/>
                  <a:pt x="723547" y="4121242"/>
                  <a:pt x="707293" y="4101737"/>
                </a:cubicBezTo>
                <a:cubicBezTo>
                  <a:pt x="679698" y="4068623"/>
                  <a:pt x="646333" y="4040777"/>
                  <a:pt x="615853" y="4010297"/>
                </a:cubicBezTo>
                <a:lnTo>
                  <a:pt x="550539" y="3944983"/>
                </a:lnTo>
                <a:cubicBezTo>
                  <a:pt x="528768" y="3923212"/>
                  <a:pt x="503699" y="3904300"/>
                  <a:pt x="485225" y="3879669"/>
                </a:cubicBezTo>
                <a:cubicBezTo>
                  <a:pt x="472162" y="3862252"/>
                  <a:pt x="461431" y="3842812"/>
                  <a:pt x="446036" y="3827417"/>
                </a:cubicBezTo>
                <a:cubicBezTo>
                  <a:pt x="434935" y="3816316"/>
                  <a:pt x="419622" y="3810417"/>
                  <a:pt x="406847" y="3801292"/>
                </a:cubicBezTo>
                <a:cubicBezTo>
                  <a:pt x="389131" y="3788638"/>
                  <a:pt x="371126" y="3776272"/>
                  <a:pt x="354596" y="3762103"/>
                </a:cubicBezTo>
                <a:cubicBezTo>
                  <a:pt x="280457" y="3698555"/>
                  <a:pt x="354257" y="3742338"/>
                  <a:pt x="263156" y="3696789"/>
                </a:cubicBezTo>
                <a:cubicBezTo>
                  <a:pt x="241385" y="3675017"/>
                  <a:pt x="216745" y="3655778"/>
                  <a:pt x="197842" y="3631474"/>
                </a:cubicBezTo>
                <a:cubicBezTo>
                  <a:pt x="185887" y="3616103"/>
                  <a:pt x="182518" y="3595425"/>
                  <a:pt x="171716" y="3579223"/>
                </a:cubicBezTo>
                <a:cubicBezTo>
                  <a:pt x="147563" y="3542993"/>
                  <a:pt x="119465" y="3509554"/>
                  <a:pt x="93339" y="3474720"/>
                </a:cubicBezTo>
                <a:cubicBezTo>
                  <a:pt x="79270" y="3455961"/>
                  <a:pt x="77700" y="3430379"/>
                  <a:pt x="67213" y="3409406"/>
                </a:cubicBezTo>
                <a:cubicBezTo>
                  <a:pt x="60192" y="3395364"/>
                  <a:pt x="49796" y="3383280"/>
                  <a:pt x="41087" y="3370217"/>
                </a:cubicBezTo>
                <a:cubicBezTo>
                  <a:pt x="36733" y="3357154"/>
                  <a:pt x="28025" y="3344798"/>
                  <a:pt x="28025" y="3331029"/>
                </a:cubicBezTo>
                <a:cubicBezTo>
                  <a:pt x="28025" y="3313076"/>
                  <a:pt x="35807" y="3295936"/>
                  <a:pt x="41087" y="3278777"/>
                </a:cubicBezTo>
                <a:cubicBezTo>
                  <a:pt x="50528" y="3248095"/>
                  <a:pt x="78729" y="3148493"/>
                  <a:pt x="106402" y="3108960"/>
                </a:cubicBezTo>
                <a:cubicBezTo>
                  <a:pt x="125904" y="3081100"/>
                  <a:pt x="143856" y="3050085"/>
                  <a:pt x="171716" y="3030583"/>
                </a:cubicBezTo>
                <a:cubicBezTo>
                  <a:pt x="189905" y="3017851"/>
                  <a:pt x="215490" y="3022905"/>
                  <a:pt x="237030" y="3017520"/>
                </a:cubicBezTo>
                <a:cubicBezTo>
                  <a:pt x="250388" y="3014180"/>
                  <a:pt x="263156" y="3008811"/>
                  <a:pt x="276219" y="3004457"/>
                </a:cubicBezTo>
                <a:cubicBezTo>
                  <a:pt x="345888" y="3013166"/>
                  <a:pt x="416923" y="3014321"/>
                  <a:pt x="485225" y="3030583"/>
                </a:cubicBezTo>
                <a:cubicBezTo>
                  <a:pt x="571952" y="3051233"/>
                  <a:pt x="537418" y="3086057"/>
                  <a:pt x="602790" y="3135086"/>
                </a:cubicBezTo>
                <a:cubicBezTo>
                  <a:pt x="617153" y="3145858"/>
                  <a:pt x="637625" y="3143795"/>
                  <a:pt x="655042" y="3148149"/>
                </a:cubicBezTo>
                <a:cubicBezTo>
                  <a:pt x="672459" y="3165566"/>
                  <a:pt x="687588" y="3185621"/>
                  <a:pt x="707293" y="3200400"/>
                </a:cubicBezTo>
                <a:cubicBezTo>
                  <a:pt x="737007" y="3222685"/>
                  <a:pt x="847940" y="3258811"/>
                  <a:pt x="864047" y="3265714"/>
                </a:cubicBezTo>
                <a:cubicBezTo>
                  <a:pt x="890895" y="3277220"/>
                  <a:pt x="915304" y="3294055"/>
                  <a:pt x="942425" y="3304903"/>
                </a:cubicBezTo>
                <a:cubicBezTo>
                  <a:pt x="959094" y="3311571"/>
                  <a:pt x="977414" y="3313034"/>
                  <a:pt x="994676" y="3317966"/>
                </a:cubicBezTo>
                <a:cubicBezTo>
                  <a:pt x="1007916" y="3321749"/>
                  <a:pt x="1020802" y="3326675"/>
                  <a:pt x="1033865" y="3331029"/>
                </a:cubicBezTo>
                <a:cubicBezTo>
                  <a:pt x="1164493" y="3322320"/>
                  <a:pt x="1295369" y="3316756"/>
                  <a:pt x="1425750" y="3304903"/>
                </a:cubicBezTo>
                <a:cubicBezTo>
                  <a:pt x="1439463" y="3303656"/>
                  <a:pt x="1452046" y="3296675"/>
                  <a:pt x="1464939" y="3291840"/>
                </a:cubicBezTo>
                <a:cubicBezTo>
                  <a:pt x="1525633" y="3269079"/>
                  <a:pt x="1534552" y="3269151"/>
                  <a:pt x="1582505" y="3226526"/>
                </a:cubicBezTo>
                <a:cubicBezTo>
                  <a:pt x="1635733" y="3179213"/>
                  <a:pt x="1665709" y="3145830"/>
                  <a:pt x="1700070" y="3082834"/>
                </a:cubicBezTo>
                <a:cubicBezTo>
                  <a:pt x="1711298" y="3062249"/>
                  <a:pt x="1718183" y="3039557"/>
                  <a:pt x="1726196" y="3017520"/>
                </a:cubicBezTo>
                <a:cubicBezTo>
                  <a:pt x="1751638" y="2947554"/>
                  <a:pt x="1749789" y="2949273"/>
                  <a:pt x="1765385" y="2886892"/>
                </a:cubicBezTo>
                <a:cubicBezTo>
                  <a:pt x="1751202" y="2730877"/>
                  <a:pt x="1767471" y="2769105"/>
                  <a:pt x="1713133" y="2638697"/>
                </a:cubicBezTo>
                <a:cubicBezTo>
                  <a:pt x="1705643" y="2620722"/>
                  <a:pt x="1699473" y="2601405"/>
                  <a:pt x="1687007" y="2586446"/>
                </a:cubicBezTo>
                <a:cubicBezTo>
                  <a:pt x="1542948" y="2413574"/>
                  <a:pt x="1624491" y="2536063"/>
                  <a:pt x="1425750" y="2403566"/>
                </a:cubicBezTo>
                <a:cubicBezTo>
                  <a:pt x="1368088" y="2365124"/>
                  <a:pt x="1401957" y="2380519"/>
                  <a:pt x="1321247" y="2364377"/>
                </a:cubicBezTo>
                <a:cubicBezTo>
                  <a:pt x="1308184" y="2355669"/>
                  <a:pt x="1296101" y="2345273"/>
                  <a:pt x="1282059" y="2338252"/>
                </a:cubicBezTo>
                <a:cubicBezTo>
                  <a:pt x="1245702" y="2320073"/>
                  <a:pt x="1174952" y="2298195"/>
                  <a:pt x="1138367" y="2286000"/>
                </a:cubicBezTo>
                <a:cubicBezTo>
                  <a:pt x="1069968" y="2263200"/>
                  <a:pt x="1085553" y="2270990"/>
                  <a:pt x="1190619" y="2286000"/>
                </a:cubicBezTo>
                <a:cubicBezTo>
                  <a:pt x="1503362" y="2390248"/>
                  <a:pt x="1350997" y="2329199"/>
                  <a:pt x="1647819" y="2468880"/>
                </a:cubicBezTo>
                <a:cubicBezTo>
                  <a:pt x="1678590" y="2483360"/>
                  <a:pt x="1698693" y="2514191"/>
                  <a:pt x="1726196" y="2534194"/>
                </a:cubicBezTo>
                <a:cubicBezTo>
                  <a:pt x="1746729" y="2549127"/>
                  <a:pt x="1771469" y="2557795"/>
                  <a:pt x="1791510" y="2573383"/>
                </a:cubicBezTo>
                <a:cubicBezTo>
                  <a:pt x="1846677" y="2616290"/>
                  <a:pt x="1840014" y="2627794"/>
                  <a:pt x="1882950" y="2677886"/>
                </a:cubicBezTo>
                <a:cubicBezTo>
                  <a:pt x="1894972" y="2691912"/>
                  <a:pt x="1909076" y="2704011"/>
                  <a:pt x="1922139" y="2717074"/>
                </a:cubicBezTo>
                <a:cubicBezTo>
                  <a:pt x="1939556" y="2751908"/>
                  <a:pt x="1955926" y="2787286"/>
                  <a:pt x="1974390" y="2821577"/>
                </a:cubicBezTo>
                <a:cubicBezTo>
                  <a:pt x="1986427" y="2843932"/>
                  <a:pt x="2002224" y="2864183"/>
                  <a:pt x="2013579" y="2886892"/>
                </a:cubicBezTo>
                <a:cubicBezTo>
                  <a:pt x="2024066" y="2907865"/>
                  <a:pt x="2030996" y="2930435"/>
                  <a:pt x="2039705" y="2952206"/>
                </a:cubicBezTo>
                <a:cubicBezTo>
                  <a:pt x="2044059" y="2973977"/>
                  <a:pt x="2047382" y="2995980"/>
                  <a:pt x="2052767" y="3017520"/>
                </a:cubicBezTo>
                <a:cubicBezTo>
                  <a:pt x="2056107" y="3030879"/>
                  <a:pt x="2063736" y="3043100"/>
                  <a:pt x="2065830" y="3056709"/>
                </a:cubicBezTo>
                <a:cubicBezTo>
                  <a:pt x="2072484" y="3099960"/>
                  <a:pt x="2074539" y="3143794"/>
                  <a:pt x="2078893" y="3187337"/>
                </a:cubicBezTo>
                <a:cubicBezTo>
                  <a:pt x="2070184" y="3257006"/>
                  <a:pt x="2073129" y="3329149"/>
                  <a:pt x="2052767" y="3396343"/>
                </a:cubicBezTo>
                <a:cubicBezTo>
                  <a:pt x="1931410" y="3796822"/>
                  <a:pt x="2005323" y="3487111"/>
                  <a:pt x="1856825" y="3709852"/>
                </a:cubicBezTo>
                <a:cubicBezTo>
                  <a:pt x="1815862" y="3771295"/>
                  <a:pt x="1809895" y="3791131"/>
                  <a:pt x="1713133" y="3827417"/>
                </a:cubicBezTo>
                <a:cubicBezTo>
                  <a:pt x="1563048" y="3883700"/>
                  <a:pt x="1641905" y="3849968"/>
                  <a:pt x="1478002" y="3931920"/>
                </a:cubicBezTo>
                <a:lnTo>
                  <a:pt x="1425750" y="3958046"/>
                </a:lnTo>
                <a:lnTo>
                  <a:pt x="1373499" y="3984172"/>
                </a:lnTo>
                <a:cubicBezTo>
                  <a:pt x="1299474" y="4095206"/>
                  <a:pt x="1421399" y="3923209"/>
                  <a:pt x="1268996" y="4075612"/>
                </a:cubicBezTo>
                <a:cubicBezTo>
                  <a:pt x="1251579" y="4093029"/>
                  <a:pt x="1232965" y="4109326"/>
                  <a:pt x="1216745" y="4127863"/>
                </a:cubicBezTo>
                <a:cubicBezTo>
                  <a:pt x="1099442" y="4261923"/>
                  <a:pt x="1249828" y="4107842"/>
                  <a:pt x="1138367" y="4219303"/>
                </a:cubicBezTo>
                <a:cubicBezTo>
                  <a:pt x="1129659" y="4236720"/>
                  <a:pt x="1122562" y="4255041"/>
                  <a:pt x="1112242" y="4271554"/>
                </a:cubicBezTo>
                <a:cubicBezTo>
                  <a:pt x="1100703" y="4290016"/>
                  <a:pt x="1083478" y="4304693"/>
                  <a:pt x="1073053" y="4323806"/>
                </a:cubicBezTo>
                <a:cubicBezTo>
                  <a:pt x="1057174" y="4352918"/>
                  <a:pt x="1046928" y="4384766"/>
                  <a:pt x="1033865" y="4415246"/>
                </a:cubicBezTo>
                <a:cubicBezTo>
                  <a:pt x="1038219" y="4484915"/>
                  <a:pt x="1039620" y="4554831"/>
                  <a:pt x="1046927" y="4624252"/>
                </a:cubicBezTo>
                <a:cubicBezTo>
                  <a:pt x="1048368" y="4637946"/>
                  <a:pt x="1054566" y="4650784"/>
                  <a:pt x="1059990" y="4663440"/>
                </a:cubicBezTo>
                <a:cubicBezTo>
                  <a:pt x="1081212" y="4712957"/>
                  <a:pt x="1084836" y="4720193"/>
                  <a:pt x="1125305" y="4754880"/>
                </a:cubicBezTo>
                <a:cubicBezTo>
                  <a:pt x="1161541" y="4785939"/>
                  <a:pt x="1194794" y="4809892"/>
                  <a:pt x="1242870" y="4820194"/>
                </a:cubicBezTo>
                <a:cubicBezTo>
                  <a:pt x="1258529" y="4823550"/>
                  <a:pt x="1482569" y="4845470"/>
                  <a:pt x="1491065" y="4846320"/>
                </a:cubicBezTo>
                <a:lnTo>
                  <a:pt x="2118082" y="4833257"/>
                </a:lnTo>
                <a:cubicBezTo>
                  <a:pt x="2136022" y="4832567"/>
                  <a:pt x="2153927" y="4827485"/>
                  <a:pt x="2170333" y="4820194"/>
                </a:cubicBezTo>
                <a:cubicBezTo>
                  <a:pt x="2211563" y="4801870"/>
                  <a:pt x="2251997" y="4768744"/>
                  <a:pt x="2287899" y="4741817"/>
                </a:cubicBezTo>
                <a:cubicBezTo>
                  <a:pt x="2296608" y="4724400"/>
                  <a:pt x="2304364" y="4706473"/>
                  <a:pt x="2314025" y="4689566"/>
                </a:cubicBezTo>
                <a:cubicBezTo>
                  <a:pt x="2321814" y="4675935"/>
                  <a:pt x="2335185" y="4665271"/>
                  <a:pt x="2340150" y="4650377"/>
                </a:cubicBezTo>
                <a:cubicBezTo>
                  <a:pt x="2352845" y="4612293"/>
                  <a:pt x="2356539" y="4571758"/>
                  <a:pt x="2366276" y="4532812"/>
                </a:cubicBezTo>
                <a:cubicBezTo>
                  <a:pt x="2369616" y="4519454"/>
                  <a:pt x="2376243" y="4507040"/>
                  <a:pt x="2379339" y="4493623"/>
                </a:cubicBezTo>
                <a:cubicBezTo>
                  <a:pt x="2389324" y="4450355"/>
                  <a:pt x="2405465" y="4362994"/>
                  <a:pt x="2405465" y="4362994"/>
                </a:cubicBezTo>
                <a:cubicBezTo>
                  <a:pt x="2401111" y="4258491"/>
                  <a:pt x="2402477" y="4153593"/>
                  <a:pt x="2392402" y="4049486"/>
                </a:cubicBezTo>
                <a:cubicBezTo>
                  <a:pt x="2389349" y="4017934"/>
                  <a:pt x="2372493" y="3989130"/>
                  <a:pt x="2366276" y="3958046"/>
                </a:cubicBezTo>
                <a:cubicBezTo>
                  <a:pt x="2359391" y="3923622"/>
                  <a:pt x="2362450" y="3887411"/>
                  <a:pt x="2353213" y="3853543"/>
                </a:cubicBezTo>
                <a:cubicBezTo>
                  <a:pt x="2349082" y="3838396"/>
                  <a:pt x="2335408" y="3827667"/>
                  <a:pt x="2327087" y="3814354"/>
                </a:cubicBezTo>
                <a:cubicBezTo>
                  <a:pt x="2313631" y="3792824"/>
                  <a:pt x="2299254" y="3771749"/>
                  <a:pt x="2287899" y="3749040"/>
                </a:cubicBezTo>
                <a:cubicBezTo>
                  <a:pt x="2281741" y="3736724"/>
                  <a:pt x="2281668" y="3721807"/>
                  <a:pt x="2274836" y="3709852"/>
                </a:cubicBezTo>
                <a:cubicBezTo>
                  <a:pt x="2264034" y="3690949"/>
                  <a:pt x="2248710" y="3675017"/>
                  <a:pt x="2235647" y="3657600"/>
                </a:cubicBezTo>
                <a:cubicBezTo>
                  <a:pt x="2240001" y="3640183"/>
                  <a:pt x="2232652" y="3613378"/>
                  <a:pt x="2248710" y="3605349"/>
                </a:cubicBezTo>
                <a:lnTo>
                  <a:pt x="2405465" y="3683726"/>
                </a:lnTo>
                <a:cubicBezTo>
                  <a:pt x="2430341" y="3699034"/>
                  <a:pt x="2458612" y="3708196"/>
                  <a:pt x="2483842" y="3722914"/>
                </a:cubicBezTo>
                <a:cubicBezTo>
                  <a:pt x="2510964" y="3738735"/>
                  <a:pt x="2534573" y="3760280"/>
                  <a:pt x="2562219" y="3775166"/>
                </a:cubicBezTo>
                <a:cubicBezTo>
                  <a:pt x="2591416" y="3790888"/>
                  <a:pt x="2623999" y="3799524"/>
                  <a:pt x="2653659" y="3814354"/>
                </a:cubicBezTo>
                <a:cubicBezTo>
                  <a:pt x="2678533" y="3826791"/>
                  <a:pt x="2749348" y="3870855"/>
                  <a:pt x="2771225" y="3892732"/>
                </a:cubicBezTo>
                <a:cubicBezTo>
                  <a:pt x="2799611" y="3921118"/>
                  <a:pt x="2823476" y="3953692"/>
                  <a:pt x="2849602" y="3984172"/>
                </a:cubicBezTo>
                <a:cubicBezTo>
                  <a:pt x="2902832" y="4143864"/>
                  <a:pt x="2880689" y="4061231"/>
                  <a:pt x="2914916" y="4232366"/>
                </a:cubicBezTo>
                <a:cubicBezTo>
                  <a:pt x="2906200" y="4424114"/>
                  <a:pt x="2926284" y="4469628"/>
                  <a:pt x="2875727" y="4611189"/>
                </a:cubicBezTo>
                <a:cubicBezTo>
                  <a:pt x="2864574" y="4642418"/>
                  <a:pt x="2853831" y="4674333"/>
                  <a:pt x="2836539" y="4702629"/>
                </a:cubicBezTo>
                <a:cubicBezTo>
                  <a:pt x="2805656" y="4753164"/>
                  <a:pt x="2768626" y="4799751"/>
                  <a:pt x="2732036" y="4846320"/>
                </a:cubicBezTo>
                <a:cubicBezTo>
                  <a:pt x="2692454" y="4896697"/>
                  <a:pt x="2586272" y="4964577"/>
                  <a:pt x="2549156" y="4976949"/>
                </a:cubicBezTo>
                <a:cubicBezTo>
                  <a:pt x="2455194" y="5008270"/>
                  <a:pt x="2572534" y="4970270"/>
                  <a:pt x="2457716" y="5003074"/>
                </a:cubicBezTo>
                <a:cubicBezTo>
                  <a:pt x="2444476" y="5006857"/>
                  <a:pt x="2404757" y="5016137"/>
                  <a:pt x="2418527" y="5016137"/>
                </a:cubicBezTo>
                <a:cubicBezTo>
                  <a:pt x="2445013" y="5016137"/>
                  <a:pt x="2470779" y="5007428"/>
                  <a:pt x="2496905" y="5003074"/>
                </a:cubicBezTo>
                <a:cubicBezTo>
                  <a:pt x="2516874" y="4995087"/>
                  <a:pt x="2574109" y="4970711"/>
                  <a:pt x="2601407" y="4963886"/>
                </a:cubicBezTo>
                <a:cubicBezTo>
                  <a:pt x="2622947" y="4958501"/>
                  <a:pt x="2645048" y="4955640"/>
                  <a:pt x="2666722" y="4950823"/>
                </a:cubicBezTo>
                <a:cubicBezTo>
                  <a:pt x="2684248" y="4946928"/>
                  <a:pt x="2701556" y="4942114"/>
                  <a:pt x="2718973" y="4937760"/>
                </a:cubicBezTo>
                <a:cubicBezTo>
                  <a:pt x="2737329" y="4925523"/>
                  <a:pt x="2799612" y="4885047"/>
                  <a:pt x="2810413" y="4872446"/>
                </a:cubicBezTo>
                <a:cubicBezTo>
                  <a:pt x="2822200" y="4858695"/>
                  <a:pt x="2859200" y="4766659"/>
                  <a:pt x="2862665" y="4754880"/>
                </a:cubicBezTo>
                <a:cubicBezTo>
                  <a:pt x="2897750" y="4635591"/>
                  <a:pt x="2898175" y="4620193"/>
                  <a:pt x="2914916" y="4519749"/>
                </a:cubicBezTo>
                <a:cubicBezTo>
                  <a:pt x="2906207" y="4336869"/>
                  <a:pt x="2899541" y="4153880"/>
                  <a:pt x="2888790" y="3971109"/>
                </a:cubicBezTo>
                <a:cubicBezTo>
                  <a:pt x="2886475" y="3931747"/>
                  <a:pt x="2888196" y="3890949"/>
                  <a:pt x="2875727" y="3853543"/>
                </a:cubicBezTo>
                <a:cubicBezTo>
                  <a:pt x="2865798" y="3823755"/>
                  <a:pt x="2823476" y="3775166"/>
                  <a:pt x="2823476" y="3775166"/>
                </a:cubicBezTo>
                <a:cubicBezTo>
                  <a:pt x="2803314" y="3674358"/>
                  <a:pt x="2828629" y="3738134"/>
                  <a:pt x="2758162" y="3657600"/>
                </a:cubicBezTo>
                <a:cubicBezTo>
                  <a:pt x="2713373" y="3606413"/>
                  <a:pt x="2671076" y="3553097"/>
                  <a:pt x="2627533" y="3500846"/>
                </a:cubicBezTo>
                <a:cubicBezTo>
                  <a:pt x="2611279" y="3481341"/>
                  <a:pt x="2583019" y="3476217"/>
                  <a:pt x="2562219" y="3461657"/>
                </a:cubicBezTo>
                <a:cubicBezTo>
                  <a:pt x="2539378" y="3445668"/>
                  <a:pt x="2519210" y="3426134"/>
                  <a:pt x="2496905" y="3409406"/>
                </a:cubicBezTo>
                <a:cubicBezTo>
                  <a:pt x="2464638" y="3385206"/>
                  <a:pt x="2413663" y="3356573"/>
                  <a:pt x="2379339" y="3344092"/>
                </a:cubicBezTo>
                <a:cubicBezTo>
                  <a:pt x="2347992" y="3332693"/>
                  <a:pt x="2227921" y="3320266"/>
                  <a:pt x="2209522" y="3317966"/>
                </a:cubicBezTo>
                <a:cubicBezTo>
                  <a:pt x="2170333" y="3326675"/>
                  <a:pt x="2130041" y="3331397"/>
                  <a:pt x="2091956" y="3344092"/>
                </a:cubicBezTo>
                <a:cubicBezTo>
                  <a:pt x="2077062" y="3349057"/>
                  <a:pt x="2067344" y="3364386"/>
                  <a:pt x="2052767" y="3370217"/>
                </a:cubicBezTo>
                <a:cubicBezTo>
                  <a:pt x="2023335" y="3381990"/>
                  <a:pt x="1991118" y="3385510"/>
                  <a:pt x="1961327" y="3396343"/>
                </a:cubicBezTo>
                <a:cubicBezTo>
                  <a:pt x="1943027" y="3402998"/>
                  <a:pt x="1926871" y="3414560"/>
                  <a:pt x="1909076" y="3422469"/>
                </a:cubicBezTo>
                <a:cubicBezTo>
                  <a:pt x="1887649" y="3431992"/>
                  <a:pt x="1866007" y="3441179"/>
                  <a:pt x="1843762" y="3448594"/>
                </a:cubicBezTo>
                <a:cubicBezTo>
                  <a:pt x="1826730" y="3454271"/>
                  <a:pt x="1808382" y="3455522"/>
                  <a:pt x="1791510" y="3461657"/>
                </a:cubicBezTo>
                <a:cubicBezTo>
                  <a:pt x="1480319" y="3574818"/>
                  <a:pt x="1914168" y="3432961"/>
                  <a:pt x="1608630" y="3526972"/>
                </a:cubicBezTo>
                <a:cubicBezTo>
                  <a:pt x="1582309" y="3535071"/>
                  <a:pt x="1557373" y="3548311"/>
                  <a:pt x="1530253" y="3553097"/>
                </a:cubicBezTo>
                <a:cubicBezTo>
                  <a:pt x="1482890" y="3561455"/>
                  <a:pt x="1434459" y="3561806"/>
                  <a:pt x="1386562" y="3566160"/>
                </a:cubicBezTo>
                <a:cubicBezTo>
                  <a:pt x="1282059" y="3553097"/>
                  <a:pt x="1176838" y="3544866"/>
                  <a:pt x="1073053" y="3526972"/>
                </a:cubicBezTo>
                <a:cubicBezTo>
                  <a:pt x="1027518" y="3519121"/>
                  <a:pt x="961726" y="3473766"/>
                  <a:pt x="929362" y="3448594"/>
                </a:cubicBezTo>
                <a:cubicBezTo>
                  <a:pt x="855976" y="3391516"/>
                  <a:pt x="925930" y="3421325"/>
                  <a:pt x="850985" y="3396343"/>
                </a:cubicBezTo>
                <a:cubicBezTo>
                  <a:pt x="789401" y="3303967"/>
                  <a:pt x="866702" y="3418349"/>
                  <a:pt x="785670" y="3304903"/>
                </a:cubicBezTo>
                <a:cubicBezTo>
                  <a:pt x="776545" y="3292128"/>
                  <a:pt x="768253" y="3278777"/>
                  <a:pt x="759545" y="3265714"/>
                </a:cubicBezTo>
                <a:cubicBezTo>
                  <a:pt x="741173" y="3155486"/>
                  <a:pt x="731243" y="3132904"/>
                  <a:pt x="759545" y="2991394"/>
                </a:cubicBezTo>
                <a:cubicBezTo>
                  <a:pt x="761410" y="2982071"/>
                  <a:pt x="825109" y="2882371"/>
                  <a:pt x="837922" y="2873829"/>
                </a:cubicBezTo>
                <a:cubicBezTo>
                  <a:pt x="886529" y="2841424"/>
                  <a:pt x="943609" y="2823823"/>
                  <a:pt x="994676" y="2795452"/>
                </a:cubicBezTo>
                <a:cubicBezTo>
                  <a:pt x="1152125" y="2707979"/>
                  <a:pt x="1094139" y="2731817"/>
                  <a:pt x="1295122" y="2664823"/>
                </a:cubicBezTo>
                <a:cubicBezTo>
                  <a:pt x="1325195" y="2654799"/>
                  <a:pt x="1356264" y="2648019"/>
                  <a:pt x="1386562" y="2638697"/>
                </a:cubicBezTo>
                <a:cubicBezTo>
                  <a:pt x="1412883" y="2630598"/>
                  <a:pt x="1437698" y="2616608"/>
                  <a:pt x="1464939" y="2612572"/>
                </a:cubicBezTo>
                <a:cubicBezTo>
                  <a:pt x="1555801" y="2599111"/>
                  <a:pt x="1739259" y="2586446"/>
                  <a:pt x="1739259" y="2586446"/>
                </a:cubicBezTo>
                <a:cubicBezTo>
                  <a:pt x="2141135" y="2452485"/>
                  <a:pt x="1719284" y="2590582"/>
                  <a:pt x="1987453" y="2508069"/>
                </a:cubicBezTo>
                <a:cubicBezTo>
                  <a:pt x="2013774" y="2499970"/>
                  <a:pt x="2039221" y="2489039"/>
                  <a:pt x="2065830" y="2481943"/>
                </a:cubicBezTo>
                <a:cubicBezTo>
                  <a:pt x="2104619" y="2471599"/>
                  <a:pt x="2144318" y="2465012"/>
                  <a:pt x="2183396" y="2455817"/>
                </a:cubicBezTo>
                <a:cubicBezTo>
                  <a:pt x="2218348" y="2447593"/>
                  <a:pt x="2253065" y="2438400"/>
                  <a:pt x="2287899" y="2429692"/>
                </a:cubicBezTo>
                <a:cubicBezTo>
                  <a:pt x="2314025" y="2412275"/>
                  <a:pt x="2338192" y="2391482"/>
                  <a:pt x="2366276" y="2377440"/>
                </a:cubicBezTo>
                <a:cubicBezTo>
                  <a:pt x="2408222" y="2356467"/>
                  <a:pt x="2453800" y="2343663"/>
                  <a:pt x="2496905" y="2325189"/>
                </a:cubicBezTo>
                <a:cubicBezTo>
                  <a:pt x="2527776" y="2311958"/>
                  <a:pt x="2561512" y="2293807"/>
                  <a:pt x="2588345" y="2272937"/>
                </a:cubicBezTo>
                <a:cubicBezTo>
                  <a:pt x="2615189" y="2252058"/>
                  <a:pt x="2642675" y="2231670"/>
                  <a:pt x="2666722" y="2207623"/>
                </a:cubicBezTo>
                <a:cubicBezTo>
                  <a:pt x="2677823" y="2196522"/>
                  <a:pt x="2684526" y="2181747"/>
                  <a:pt x="2692847" y="2168434"/>
                </a:cubicBezTo>
                <a:cubicBezTo>
                  <a:pt x="2706303" y="2146904"/>
                  <a:pt x="2718973" y="2124891"/>
                  <a:pt x="2732036" y="2103120"/>
                </a:cubicBezTo>
                <a:cubicBezTo>
                  <a:pt x="2764613" y="1940236"/>
                  <a:pt x="2786291" y="1897106"/>
                  <a:pt x="2732036" y="1698172"/>
                </a:cubicBezTo>
                <a:cubicBezTo>
                  <a:pt x="2702983" y="1591644"/>
                  <a:pt x="2643156" y="1554404"/>
                  <a:pt x="2588345" y="1476103"/>
                </a:cubicBezTo>
                <a:cubicBezTo>
                  <a:pt x="2573785" y="1455303"/>
                  <a:pt x="2568661" y="1427043"/>
                  <a:pt x="2549156" y="1410789"/>
                </a:cubicBezTo>
                <a:cubicBezTo>
                  <a:pt x="2514716" y="1382089"/>
                  <a:pt x="2470032" y="1368539"/>
                  <a:pt x="2431590" y="1345474"/>
                </a:cubicBezTo>
                <a:cubicBezTo>
                  <a:pt x="2404666" y="1329319"/>
                  <a:pt x="2380725" y="1308355"/>
                  <a:pt x="2353213" y="1293223"/>
                </a:cubicBezTo>
                <a:cubicBezTo>
                  <a:pt x="2293494" y="1260378"/>
                  <a:pt x="2170333" y="1201783"/>
                  <a:pt x="2170333" y="1201783"/>
                </a:cubicBezTo>
                <a:cubicBezTo>
                  <a:pt x="2126790" y="1210492"/>
                  <a:pt x="2078950" y="1207132"/>
                  <a:pt x="2039705" y="1227909"/>
                </a:cubicBezTo>
                <a:cubicBezTo>
                  <a:pt x="2001609" y="1248077"/>
                  <a:pt x="1979294" y="1289428"/>
                  <a:pt x="1948265" y="1319349"/>
                </a:cubicBezTo>
                <a:cubicBezTo>
                  <a:pt x="1857367" y="1407000"/>
                  <a:pt x="1764903" y="1493017"/>
                  <a:pt x="1673945" y="1580606"/>
                </a:cubicBezTo>
                <a:cubicBezTo>
                  <a:pt x="1647331" y="1606234"/>
                  <a:pt x="1624418" y="1635902"/>
                  <a:pt x="1595567" y="1658983"/>
                </a:cubicBezTo>
                <a:cubicBezTo>
                  <a:pt x="1573796" y="1676400"/>
                  <a:pt x="1549968" y="1691519"/>
                  <a:pt x="1530253" y="1711234"/>
                </a:cubicBezTo>
                <a:cubicBezTo>
                  <a:pt x="1480131" y="1761356"/>
                  <a:pt x="1438274" y="1819509"/>
                  <a:pt x="1386562" y="1867989"/>
                </a:cubicBezTo>
                <a:cubicBezTo>
                  <a:pt x="1368039" y="1885354"/>
                  <a:pt x="1342373" y="1893093"/>
                  <a:pt x="1321247" y="1907177"/>
                </a:cubicBezTo>
                <a:cubicBezTo>
                  <a:pt x="1101788" y="2053482"/>
                  <a:pt x="1226151" y="1999835"/>
                  <a:pt x="1033865" y="2063932"/>
                </a:cubicBezTo>
                <a:cubicBezTo>
                  <a:pt x="1015391" y="2070090"/>
                  <a:pt x="999512" y="2082386"/>
                  <a:pt x="981613" y="2090057"/>
                </a:cubicBezTo>
                <a:cubicBezTo>
                  <a:pt x="968957" y="2095481"/>
                  <a:pt x="954741" y="2096962"/>
                  <a:pt x="942425" y="2103120"/>
                </a:cubicBezTo>
                <a:cubicBezTo>
                  <a:pt x="928383" y="2110141"/>
                  <a:pt x="917666" y="2123061"/>
                  <a:pt x="903236" y="2129246"/>
                </a:cubicBezTo>
                <a:cubicBezTo>
                  <a:pt x="887093" y="2136164"/>
                  <a:pt x="797295" y="2153047"/>
                  <a:pt x="785670" y="2155372"/>
                </a:cubicBezTo>
                <a:cubicBezTo>
                  <a:pt x="508437" y="2142170"/>
                  <a:pt x="583622" y="2189112"/>
                  <a:pt x="446036" y="2103120"/>
                </a:cubicBezTo>
                <a:cubicBezTo>
                  <a:pt x="432723" y="2094799"/>
                  <a:pt x="419910" y="2085703"/>
                  <a:pt x="406847" y="2076994"/>
                </a:cubicBezTo>
                <a:cubicBezTo>
                  <a:pt x="398139" y="2059577"/>
                  <a:pt x="388393" y="2042641"/>
                  <a:pt x="380722" y="2024743"/>
                </a:cubicBezTo>
                <a:cubicBezTo>
                  <a:pt x="375298" y="2012087"/>
                  <a:pt x="372773" y="1998339"/>
                  <a:pt x="367659" y="1985554"/>
                </a:cubicBezTo>
                <a:cubicBezTo>
                  <a:pt x="355343" y="1954765"/>
                  <a:pt x="341533" y="1924594"/>
                  <a:pt x="328470" y="1894114"/>
                </a:cubicBezTo>
                <a:cubicBezTo>
                  <a:pt x="293970" y="1687116"/>
                  <a:pt x="288956" y="1687923"/>
                  <a:pt x="328470" y="1345474"/>
                </a:cubicBezTo>
                <a:cubicBezTo>
                  <a:pt x="336837" y="1272964"/>
                  <a:pt x="371805" y="1206072"/>
                  <a:pt x="393785" y="1136469"/>
                </a:cubicBezTo>
                <a:cubicBezTo>
                  <a:pt x="402092" y="1110163"/>
                  <a:pt x="416121" y="1065251"/>
                  <a:pt x="432973" y="1045029"/>
                </a:cubicBezTo>
                <a:cubicBezTo>
                  <a:pt x="443024" y="1032968"/>
                  <a:pt x="460101" y="1028954"/>
                  <a:pt x="472162" y="1018903"/>
                </a:cubicBezTo>
                <a:cubicBezTo>
                  <a:pt x="618623" y="896851"/>
                  <a:pt x="289465" y="1120913"/>
                  <a:pt x="655042" y="888274"/>
                </a:cubicBezTo>
                <a:cubicBezTo>
                  <a:pt x="867210" y="753258"/>
                  <a:pt x="610699" y="915396"/>
                  <a:pt x="798733" y="783772"/>
                </a:cubicBezTo>
                <a:cubicBezTo>
                  <a:pt x="819533" y="769212"/>
                  <a:pt x="842276" y="757646"/>
                  <a:pt x="864047" y="744583"/>
                </a:cubicBezTo>
                <a:cubicBezTo>
                  <a:pt x="903236" y="748937"/>
                  <a:pt x="943360" y="748083"/>
                  <a:pt x="981613" y="757646"/>
                </a:cubicBezTo>
                <a:cubicBezTo>
                  <a:pt x="996844" y="761454"/>
                  <a:pt x="1005908" y="778807"/>
                  <a:pt x="1020802" y="783772"/>
                </a:cubicBezTo>
                <a:cubicBezTo>
                  <a:pt x="1045929" y="792147"/>
                  <a:pt x="1073053" y="792480"/>
                  <a:pt x="1099179" y="796834"/>
                </a:cubicBezTo>
                <a:cubicBezTo>
                  <a:pt x="1094825" y="770708"/>
                  <a:pt x="1095953" y="743049"/>
                  <a:pt x="1086116" y="718457"/>
                </a:cubicBezTo>
                <a:cubicBezTo>
                  <a:pt x="1078030" y="698243"/>
                  <a:pt x="1059004" y="684321"/>
                  <a:pt x="1046927" y="666206"/>
                </a:cubicBezTo>
                <a:cubicBezTo>
                  <a:pt x="1032843" y="645081"/>
                  <a:pt x="1021195" y="622422"/>
                  <a:pt x="1007739" y="600892"/>
                </a:cubicBezTo>
                <a:cubicBezTo>
                  <a:pt x="999418" y="587579"/>
                  <a:pt x="992714" y="572805"/>
                  <a:pt x="981613" y="561703"/>
                </a:cubicBezTo>
                <a:cubicBezTo>
                  <a:pt x="970512" y="550602"/>
                  <a:pt x="952927" y="547246"/>
                  <a:pt x="942425" y="535577"/>
                </a:cubicBezTo>
                <a:cubicBezTo>
                  <a:pt x="912102" y="501884"/>
                  <a:pt x="869747" y="425552"/>
                  <a:pt x="824859" y="391886"/>
                </a:cubicBezTo>
                <a:cubicBezTo>
                  <a:pt x="775872" y="355146"/>
                  <a:pt x="740309" y="342701"/>
                  <a:pt x="681167" y="326572"/>
                </a:cubicBezTo>
                <a:cubicBezTo>
                  <a:pt x="659747" y="320730"/>
                  <a:pt x="637119" y="319889"/>
                  <a:pt x="615853" y="313509"/>
                </a:cubicBezTo>
                <a:cubicBezTo>
                  <a:pt x="593393" y="306771"/>
                  <a:pt x="572999" y="294121"/>
                  <a:pt x="550539" y="287383"/>
                </a:cubicBezTo>
                <a:cubicBezTo>
                  <a:pt x="529273" y="281003"/>
                  <a:pt x="506491" y="280700"/>
                  <a:pt x="485225" y="274320"/>
                </a:cubicBezTo>
                <a:cubicBezTo>
                  <a:pt x="462765" y="267582"/>
                  <a:pt x="441866" y="256427"/>
                  <a:pt x="419910" y="248194"/>
                </a:cubicBezTo>
                <a:cubicBezTo>
                  <a:pt x="407017" y="243359"/>
                  <a:pt x="393785" y="239486"/>
                  <a:pt x="380722" y="235132"/>
                </a:cubicBezTo>
                <a:cubicBezTo>
                  <a:pt x="363305" y="239486"/>
                  <a:pt x="346179" y="245243"/>
                  <a:pt x="328470" y="248194"/>
                </a:cubicBezTo>
                <a:cubicBezTo>
                  <a:pt x="293842" y="253965"/>
                  <a:pt x="258293" y="253901"/>
                  <a:pt x="223967" y="261257"/>
                </a:cubicBezTo>
                <a:cubicBezTo>
                  <a:pt x="197039" y="267027"/>
                  <a:pt x="145590" y="287383"/>
                  <a:pt x="145590" y="287383"/>
                </a:cubicBezTo>
                <a:cubicBezTo>
                  <a:pt x="106402" y="256903"/>
                  <a:pt x="60094" y="233842"/>
                  <a:pt x="28025" y="195943"/>
                </a:cubicBezTo>
                <a:cubicBezTo>
                  <a:pt x="-10494" y="150421"/>
                  <a:pt x="1899" y="45447"/>
                  <a:pt x="189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Freeform 4"/>
          <p:cNvSpPr/>
          <p:nvPr/>
        </p:nvSpPr>
        <p:spPr>
          <a:xfrm>
            <a:off x="352697" y="400749"/>
            <a:ext cx="4624762" cy="4458634"/>
          </a:xfrm>
          <a:custGeom>
            <a:avLst/>
            <a:gdLst>
              <a:gd name="connsiteX0" fmla="*/ 0 w 4624762"/>
              <a:gd name="connsiteY0" fmla="*/ 905537 h 4458634"/>
              <a:gd name="connsiteX1" fmla="*/ 26126 w 4624762"/>
              <a:gd name="connsiteY1" fmla="*/ 840222 h 4458634"/>
              <a:gd name="connsiteX2" fmla="*/ 52252 w 4624762"/>
              <a:gd name="connsiteY2" fmla="*/ 801034 h 4458634"/>
              <a:gd name="connsiteX3" fmla="*/ 117566 w 4624762"/>
              <a:gd name="connsiteY3" fmla="*/ 670405 h 4458634"/>
              <a:gd name="connsiteX4" fmla="*/ 235132 w 4624762"/>
              <a:gd name="connsiteY4" fmla="*/ 513651 h 4458634"/>
              <a:gd name="connsiteX5" fmla="*/ 287383 w 4624762"/>
              <a:gd name="connsiteY5" fmla="*/ 500588 h 4458634"/>
              <a:gd name="connsiteX6" fmla="*/ 365760 w 4624762"/>
              <a:gd name="connsiteY6" fmla="*/ 474462 h 4458634"/>
              <a:gd name="connsiteX7" fmla="*/ 731520 w 4624762"/>
              <a:gd name="connsiteY7" fmla="*/ 539777 h 4458634"/>
              <a:gd name="connsiteX8" fmla="*/ 822960 w 4624762"/>
              <a:gd name="connsiteY8" fmla="*/ 631217 h 4458634"/>
              <a:gd name="connsiteX9" fmla="*/ 914400 w 4624762"/>
              <a:gd name="connsiteY9" fmla="*/ 735720 h 4458634"/>
              <a:gd name="connsiteX10" fmla="*/ 953589 w 4624762"/>
              <a:gd name="connsiteY10" fmla="*/ 801034 h 4458634"/>
              <a:gd name="connsiteX11" fmla="*/ 992777 w 4624762"/>
              <a:gd name="connsiteY11" fmla="*/ 840222 h 4458634"/>
              <a:gd name="connsiteX12" fmla="*/ 1045029 w 4624762"/>
              <a:gd name="connsiteY12" fmla="*/ 918600 h 4458634"/>
              <a:gd name="connsiteX13" fmla="*/ 1071154 w 4624762"/>
              <a:gd name="connsiteY13" fmla="*/ 957788 h 4458634"/>
              <a:gd name="connsiteX14" fmla="*/ 1110343 w 4624762"/>
              <a:gd name="connsiteY14" fmla="*/ 983914 h 4458634"/>
              <a:gd name="connsiteX15" fmla="*/ 1149532 w 4624762"/>
              <a:gd name="connsiteY15" fmla="*/ 996977 h 4458634"/>
              <a:gd name="connsiteX16" fmla="*/ 1201783 w 4624762"/>
              <a:gd name="connsiteY16" fmla="*/ 1010040 h 4458634"/>
              <a:gd name="connsiteX17" fmla="*/ 1319349 w 4624762"/>
              <a:gd name="connsiteY17" fmla="*/ 970851 h 4458634"/>
              <a:gd name="connsiteX18" fmla="*/ 1332412 w 4624762"/>
              <a:gd name="connsiteY18" fmla="*/ 931662 h 4458634"/>
              <a:gd name="connsiteX19" fmla="*/ 1306286 w 4624762"/>
              <a:gd name="connsiteY19" fmla="*/ 774908 h 4458634"/>
              <a:gd name="connsiteX20" fmla="*/ 1267097 w 4624762"/>
              <a:gd name="connsiteY20" fmla="*/ 696531 h 4458634"/>
              <a:gd name="connsiteX21" fmla="*/ 1227909 w 4624762"/>
              <a:gd name="connsiteY21" fmla="*/ 644280 h 4458634"/>
              <a:gd name="connsiteX22" fmla="*/ 1201783 w 4624762"/>
              <a:gd name="connsiteY22" fmla="*/ 605091 h 4458634"/>
              <a:gd name="connsiteX23" fmla="*/ 1162594 w 4624762"/>
              <a:gd name="connsiteY23" fmla="*/ 552840 h 4458634"/>
              <a:gd name="connsiteX24" fmla="*/ 1136469 w 4624762"/>
              <a:gd name="connsiteY24" fmla="*/ 500588 h 4458634"/>
              <a:gd name="connsiteX25" fmla="*/ 1071154 w 4624762"/>
              <a:gd name="connsiteY25" fmla="*/ 396085 h 4458634"/>
              <a:gd name="connsiteX26" fmla="*/ 1045029 w 4624762"/>
              <a:gd name="connsiteY26" fmla="*/ 278520 h 4458634"/>
              <a:gd name="connsiteX27" fmla="*/ 1058092 w 4624762"/>
              <a:gd name="connsiteY27" fmla="*/ 147891 h 4458634"/>
              <a:gd name="connsiteX28" fmla="*/ 1071154 w 4624762"/>
              <a:gd name="connsiteY28" fmla="*/ 108702 h 4458634"/>
              <a:gd name="connsiteX29" fmla="*/ 1201783 w 4624762"/>
              <a:gd name="connsiteY29" fmla="*/ 69514 h 4458634"/>
              <a:gd name="connsiteX30" fmla="*/ 1449977 w 4624762"/>
              <a:gd name="connsiteY30" fmla="*/ 108702 h 4458634"/>
              <a:gd name="connsiteX31" fmla="*/ 1489166 w 4624762"/>
              <a:gd name="connsiteY31" fmla="*/ 160954 h 4458634"/>
              <a:gd name="connsiteX32" fmla="*/ 1515292 w 4624762"/>
              <a:gd name="connsiteY32" fmla="*/ 213205 h 4458634"/>
              <a:gd name="connsiteX33" fmla="*/ 1502229 w 4624762"/>
              <a:gd name="connsiteY33" fmla="*/ 448337 h 4458634"/>
              <a:gd name="connsiteX34" fmla="*/ 1476103 w 4624762"/>
              <a:gd name="connsiteY34" fmla="*/ 552840 h 4458634"/>
              <a:gd name="connsiteX35" fmla="*/ 1423852 w 4624762"/>
              <a:gd name="connsiteY35" fmla="*/ 722657 h 4458634"/>
              <a:gd name="connsiteX36" fmla="*/ 1397726 w 4624762"/>
              <a:gd name="connsiteY36" fmla="*/ 774908 h 4458634"/>
              <a:gd name="connsiteX37" fmla="*/ 1397726 w 4624762"/>
              <a:gd name="connsiteY37" fmla="*/ 983914 h 4458634"/>
              <a:gd name="connsiteX38" fmla="*/ 1502229 w 4624762"/>
              <a:gd name="connsiteY38" fmla="*/ 1114542 h 4458634"/>
              <a:gd name="connsiteX39" fmla="*/ 1554480 w 4624762"/>
              <a:gd name="connsiteY39" fmla="*/ 1140668 h 4458634"/>
              <a:gd name="connsiteX40" fmla="*/ 1672046 w 4624762"/>
              <a:gd name="connsiteY40" fmla="*/ 1166794 h 4458634"/>
              <a:gd name="connsiteX41" fmla="*/ 1881052 w 4624762"/>
              <a:gd name="connsiteY41" fmla="*/ 1179857 h 4458634"/>
              <a:gd name="connsiteX42" fmla="*/ 2116183 w 4624762"/>
              <a:gd name="connsiteY42" fmla="*/ 1127605 h 4458634"/>
              <a:gd name="connsiteX43" fmla="*/ 2155372 w 4624762"/>
              <a:gd name="connsiteY43" fmla="*/ 1114542 h 4458634"/>
              <a:gd name="connsiteX44" fmla="*/ 2259874 w 4624762"/>
              <a:gd name="connsiteY44" fmla="*/ 1036165 h 4458634"/>
              <a:gd name="connsiteX45" fmla="*/ 2312126 w 4624762"/>
              <a:gd name="connsiteY45" fmla="*/ 1010040 h 4458634"/>
              <a:gd name="connsiteX46" fmla="*/ 2377440 w 4624762"/>
              <a:gd name="connsiteY46" fmla="*/ 944725 h 4458634"/>
              <a:gd name="connsiteX47" fmla="*/ 2429692 w 4624762"/>
              <a:gd name="connsiteY47" fmla="*/ 866348 h 4458634"/>
              <a:gd name="connsiteX48" fmla="*/ 2508069 w 4624762"/>
              <a:gd name="connsiteY48" fmla="*/ 709594 h 4458634"/>
              <a:gd name="connsiteX49" fmla="*/ 2560320 w 4624762"/>
              <a:gd name="connsiteY49" fmla="*/ 565902 h 4458634"/>
              <a:gd name="connsiteX50" fmla="*/ 2495006 w 4624762"/>
              <a:gd name="connsiteY50" fmla="*/ 278520 h 4458634"/>
              <a:gd name="connsiteX51" fmla="*/ 2455817 w 4624762"/>
              <a:gd name="connsiteY51" fmla="*/ 252394 h 4458634"/>
              <a:gd name="connsiteX52" fmla="*/ 2377440 w 4624762"/>
              <a:gd name="connsiteY52" fmla="*/ 187080 h 4458634"/>
              <a:gd name="connsiteX53" fmla="*/ 2312126 w 4624762"/>
              <a:gd name="connsiteY53" fmla="*/ 174017 h 4458634"/>
              <a:gd name="connsiteX54" fmla="*/ 2259874 w 4624762"/>
              <a:gd name="connsiteY54" fmla="*/ 147891 h 4458634"/>
              <a:gd name="connsiteX55" fmla="*/ 2050869 w 4624762"/>
              <a:gd name="connsiteY55" fmla="*/ 147891 h 4458634"/>
              <a:gd name="connsiteX56" fmla="*/ 1998617 w 4624762"/>
              <a:gd name="connsiteY56" fmla="*/ 160954 h 4458634"/>
              <a:gd name="connsiteX57" fmla="*/ 1933303 w 4624762"/>
              <a:gd name="connsiteY57" fmla="*/ 226268 h 4458634"/>
              <a:gd name="connsiteX58" fmla="*/ 1867989 w 4624762"/>
              <a:gd name="connsiteY58" fmla="*/ 369960 h 4458634"/>
              <a:gd name="connsiteX59" fmla="*/ 1724297 w 4624762"/>
              <a:gd name="connsiteY59" fmla="*/ 683468 h 4458634"/>
              <a:gd name="connsiteX60" fmla="*/ 1685109 w 4624762"/>
              <a:gd name="connsiteY60" fmla="*/ 801034 h 4458634"/>
              <a:gd name="connsiteX61" fmla="*/ 1645920 w 4624762"/>
              <a:gd name="connsiteY61" fmla="*/ 879411 h 4458634"/>
              <a:gd name="connsiteX62" fmla="*/ 1580606 w 4624762"/>
              <a:gd name="connsiteY62" fmla="*/ 1036165 h 4458634"/>
              <a:gd name="connsiteX63" fmla="*/ 1554480 w 4624762"/>
              <a:gd name="connsiteY63" fmla="*/ 1101480 h 4458634"/>
              <a:gd name="connsiteX64" fmla="*/ 1476103 w 4624762"/>
              <a:gd name="connsiteY64" fmla="*/ 1349674 h 4458634"/>
              <a:gd name="connsiteX65" fmla="*/ 1371600 w 4624762"/>
              <a:gd name="connsiteY65" fmla="*/ 1571742 h 4458634"/>
              <a:gd name="connsiteX66" fmla="*/ 1319349 w 4624762"/>
              <a:gd name="connsiteY66" fmla="*/ 1663182 h 4458634"/>
              <a:gd name="connsiteX67" fmla="*/ 1188720 w 4624762"/>
              <a:gd name="connsiteY67" fmla="*/ 1833000 h 4458634"/>
              <a:gd name="connsiteX68" fmla="*/ 1018903 w 4624762"/>
              <a:gd name="connsiteY68" fmla="*/ 1989754 h 4458634"/>
              <a:gd name="connsiteX69" fmla="*/ 979714 w 4624762"/>
              <a:gd name="connsiteY69" fmla="*/ 2042005 h 4458634"/>
              <a:gd name="connsiteX70" fmla="*/ 796834 w 4624762"/>
              <a:gd name="connsiteY70" fmla="*/ 2172634 h 4458634"/>
              <a:gd name="connsiteX71" fmla="*/ 744583 w 4624762"/>
              <a:gd name="connsiteY71" fmla="*/ 2185697 h 4458634"/>
              <a:gd name="connsiteX72" fmla="*/ 692332 w 4624762"/>
              <a:gd name="connsiteY72" fmla="*/ 2211822 h 4458634"/>
              <a:gd name="connsiteX73" fmla="*/ 548640 w 4624762"/>
              <a:gd name="connsiteY73" fmla="*/ 2224885 h 4458634"/>
              <a:gd name="connsiteX74" fmla="*/ 365760 w 4624762"/>
              <a:gd name="connsiteY74" fmla="*/ 2211822 h 4458634"/>
              <a:gd name="connsiteX75" fmla="*/ 326572 w 4624762"/>
              <a:gd name="connsiteY75" fmla="*/ 2172634 h 4458634"/>
              <a:gd name="connsiteX76" fmla="*/ 261257 w 4624762"/>
              <a:gd name="connsiteY76" fmla="*/ 2094257 h 4458634"/>
              <a:gd name="connsiteX77" fmla="*/ 195943 w 4624762"/>
              <a:gd name="connsiteY77" fmla="*/ 1937502 h 4458634"/>
              <a:gd name="connsiteX78" fmla="*/ 169817 w 4624762"/>
              <a:gd name="connsiteY78" fmla="*/ 1833000 h 4458634"/>
              <a:gd name="connsiteX79" fmla="*/ 195943 w 4624762"/>
              <a:gd name="connsiteY79" fmla="*/ 1676245 h 4458634"/>
              <a:gd name="connsiteX80" fmla="*/ 248194 w 4624762"/>
              <a:gd name="connsiteY80" fmla="*/ 1571742 h 4458634"/>
              <a:gd name="connsiteX81" fmla="*/ 365760 w 4624762"/>
              <a:gd name="connsiteY81" fmla="*/ 1375800 h 4458634"/>
              <a:gd name="connsiteX82" fmla="*/ 457200 w 4624762"/>
              <a:gd name="connsiteY82" fmla="*/ 1297422 h 4458634"/>
              <a:gd name="connsiteX83" fmla="*/ 757646 w 4624762"/>
              <a:gd name="connsiteY83" fmla="*/ 1088417 h 4458634"/>
              <a:gd name="connsiteX84" fmla="*/ 849086 w 4624762"/>
              <a:gd name="connsiteY84" fmla="*/ 1010040 h 4458634"/>
              <a:gd name="connsiteX85" fmla="*/ 1201783 w 4624762"/>
              <a:gd name="connsiteY85" fmla="*/ 827160 h 4458634"/>
              <a:gd name="connsiteX86" fmla="*/ 1423852 w 4624762"/>
              <a:gd name="connsiteY86" fmla="*/ 774908 h 4458634"/>
              <a:gd name="connsiteX87" fmla="*/ 1802674 w 4624762"/>
              <a:gd name="connsiteY87" fmla="*/ 918600 h 4458634"/>
              <a:gd name="connsiteX88" fmla="*/ 1881052 w 4624762"/>
              <a:gd name="connsiteY88" fmla="*/ 957788 h 4458634"/>
              <a:gd name="connsiteX89" fmla="*/ 2024743 w 4624762"/>
              <a:gd name="connsiteY89" fmla="*/ 1088417 h 4458634"/>
              <a:gd name="connsiteX90" fmla="*/ 2050869 w 4624762"/>
              <a:gd name="connsiteY90" fmla="*/ 1127605 h 4458634"/>
              <a:gd name="connsiteX91" fmla="*/ 2207623 w 4624762"/>
              <a:gd name="connsiteY91" fmla="*/ 1323548 h 4458634"/>
              <a:gd name="connsiteX92" fmla="*/ 2299063 w 4624762"/>
              <a:gd name="connsiteY92" fmla="*/ 1388862 h 4458634"/>
              <a:gd name="connsiteX93" fmla="*/ 2455817 w 4624762"/>
              <a:gd name="connsiteY93" fmla="*/ 1519491 h 4458634"/>
              <a:gd name="connsiteX94" fmla="*/ 2521132 w 4624762"/>
              <a:gd name="connsiteY94" fmla="*/ 1571742 h 4458634"/>
              <a:gd name="connsiteX95" fmla="*/ 2573383 w 4624762"/>
              <a:gd name="connsiteY95" fmla="*/ 1597868 h 4458634"/>
              <a:gd name="connsiteX96" fmla="*/ 2690949 w 4624762"/>
              <a:gd name="connsiteY96" fmla="*/ 1663182 h 4458634"/>
              <a:gd name="connsiteX97" fmla="*/ 3108960 w 4624762"/>
              <a:gd name="connsiteY97" fmla="*/ 1637057 h 4458634"/>
              <a:gd name="connsiteX98" fmla="*/ 3174274 w 4624762"/>
              <a:gd name="connsiteY98" fmla="*/ 1623994 h 4458634"/>
              <a:gd name="connsiteX99" fmla="*/ 3265714 w 4624762"/>
              <a:gd name="connsiteY99" fmla="*/ 1532554 h 4458634"/>
              <a:gd name="connsiteX100" fmla="*/ 3304903 w 4624762"/>
              <a:gd name="connsiteY100" fmla="*/ 1506428 h 4458634"/>
              <a:gd name="connsiteX101" fmla="*/ 3396343 w 4624762"/>
              <a:gd name="connsiteY101" fmla="*/ 1336611 h 4458634"/>
              <a:gd name="connsiteX102" fmla="*/ 3422469 w 4624762"/>
              <a:gd name="connsiteY102" fmla="*/ 1271297 h 4458634"/>
              <a:gd name="connsiteX103" fmla="*/ 3435532 w 4624762"/>
              <a:gd name="connsiteY103" fmla="*/ 1205982 h 4458634"/>
              <a:gd name="connsiteX104" fmla="*/ 3448594 w 4624762"/>
              <a:gd name="connsiteY104" fmla="*/ 1153731 h 4458634"/>
              <a:gd name="connsiteX105" fmla="*/ 3435532 w 4624762"/>
              <a:gd name="connsiteY105" fmla="*/ 1049228 h 4458634"/>
              <a:gd name="connsiteX106" fmla="*/ 3396343 w 4624762"/>
              <a:gd name="connsiteY106" fmla="*/ 827160 h 4458634"/>
              <a:gd name="connsiteX107" fmla="*/ 3383280 w 4624762"/>
              <a:gd name="connsiteY107" fmla="*/ 761845 h 4458634"/>
              <a:gd name="connsiteX108" fmla="*/ 3304903 w 4624762"/>
              <a:gd name="connsiteY108" fmla="*/ 644280 h 4458634"/>
              <a:gd name="connsiteX109" fmla="*/ 3161212 w 4624762"/>
              <a:gd name="connsiteY109" fmla="*/ 474462 h 4458634"/>
              <a:gd name="connsiteX110" fmla="*/ 3108960 w 4624762"/>
              <a:gd name="connsiteY110" fmla="*/ 422211 h 4458634"/>
              <a:gd name="connsiteX111" fmla="*/ 3043646 w 4624762"/>
              <a:gd name="connsiteY111" fmla="*/ 383022 h 4458634"/>
              <a:gd name="connsiteX112" fmla="*/ 2952206 w 4624762"/>
              <a:gd name="connsiteY112" fmla="*/ 304645 h 4458634"/>
              <a:gd name="connsiteX113" fmla="*/ 2860766 w 4624762"/>
              <a:gd name="connsiteY113" fmla="*/ 265457 h 4458634"/>
              <a:gd name="connsiteX114" fmla="*/ 2782389 w 4624762"/>
              <a:gd name="connsiteY114" fmla="*/ 226268 h 4458634"/>
              <a:gd name="connsiteX115" fmla="*/ 2743200 w 4624762"/>
              <a:gd name="connsiteY115" fmla="*/ 200142 h 4458634"/>
              <a:gd name="connsiteX116" fmla="*/ 2638697 w 4624762"/>
              <a:gd name="connsiteY116" fmla="*/ 174017 h 4458634"/>
              <a:gd name="connsiteX117" fmla="*/ 2233749 w 4624762"/>
              <a:gd name="connsiteY117" fmla="*/ 226268 h 4458634"/>
              <a:gd name="connsiteX118" fmla="*/ 2116183 w 4624762"/>
              <a:gd name="connsiteY118" fmla="*/ 356897 h 4458634"/>
              <a:gd name="connsiteX119" fmla="*/ 2063932 w 4624762"/>
              <a:gd name="connsiteY119" fmla="*/ 422211 h 4458634"/>
              <a:gd name="connsiteX120" fmla="*/ 1985554 w 4624762"/>
              <a:gd name="connsiteY120" fmla="*/ 565902 h 4458634"/>
              <a:gd name="connsiteX121" fmla="*/ 1881052 w 4624762"/>
              <a:gd name="connsiteY121" fmla="*/ 735720 h 4458634"/>
              <a:gd name="connsiteX122" fmla="*/ 1841863 w 4624762"/>
              <a:gd name="connsiteY122" fmla="*/ 853285 h 4458634"/>
              <a:gd name="connsiteX123" fmla="*/ 1802674 w 4624762"/>
              <a:gd name="connsiteY123" fmla="*/ 918600 h 4458634"/>
              <a:gd name="connsiteX124" fmla="*/ 1750423 w 4624762"/>
              <a:gd name="connsiteY124" fmla="*/ 1075354 h 4458634"/>
              <a:gd name="connsiteX125" fmla="*/ 1724297 w 4624762"/>
              <a:gd name="connsiteY125" fmla="*/ 1153731 h 4458634"/>
              <a:gd name="connsiteX126" fmla="*/ 1685109 w 4624762"/>
              <a:gd name="connsiteY126" fmla="*/ 1349674 h 4458634"/>
              <a:gd name="connsiteX127" fmla="*/ 1672046 w 4624762"/>
              <a:gd name="connsiteY127" fmla="*/ 1467240 h 4458634"/>
              <a:gd name="connsiteX128" fmla="*/ 1632857 w 4624762"/>
              <a:gd name="connsiteY128" fmla="*/ 1597868 h 4458634"/>
              <a:gd name="connsiteX129" fmla="*/ 1619794 w 4624762"/>
              <a:gd name="connsiteY129" fmla="*/ 1741560 h 4458634"/>
              <a:gd name="connsiteX130" fmla="*/ 1606732 w 4624762"/>
              <a:gd name="connsiteY130" fmla="*/ 1976691 h 4458634"/>
              <a:gd name="connsiteX131" fmla="*/ 1567543 w 4624762"/>
              <a:gd name="connsiteY131" fmla="*/ 2237948 h 4458634"/>
              <a:gd name="connsiteX132" fmla="*/ 1554480 w 4624762"/>
              <a:gd name="connsiteY132" fmla="*/ 2368577 h 4458634"/>
              <a:gd name="connsiteX133" fmla="*/ 1541417 w 4624762"/>
              <a:gd name="connsiteY133" fmla="*/ 2420828 h 4458634"/>
              <a:gd name="connsiteX134" fmla="*/ 1515292 w 4624762"/>
              <a:gd name="connsiteY134" fmla="*/ 2512268 h 4458634"/>
              <a:gd name="connsiteX135" fmla="*/ 1476103 w 4624762"/>
              <a:gd name="connsiteY135" fmla="*/ 2786588 h 4458634"/>
              <a:gd name="connsiteX136" fmla="*/ 1463040 w 4624762"/>
              <a:gd name="connsiteY136" fmla="*/ 2891091 h 4458634"/>
              <a:gd name="connsiteX137" fmla="*/ 1423852 w 4624762"/>
              <a:gd name="connsiteY137" fmla="*/ 2982531 h 4458634"/>
              <a:gd name="connsiteX138" fmla="*/ 1410789 w 4624762"/>
              <a:gd name="connsiteY138" fmla="*/ 3021720 h 4458634"/>
              <a:gd name="connsiteX139" fmla="*/ 1397726 w 4624762"/>
              <a:gd name="connsiteY139" fmla="*/ 3087034 h 4458634"/>
              <a:gd name="connsiteX140" fmla="*/ 1345474 w 4624762"/>
              <a:gd name="connsiteY140" fmla="*/ 3152348 h 4458634"/>
              <a:gd name="connsiteX141" fmla="*/ 1319349 w 4624762"/>
              <a:gd name="connsiteY141" fmla="*/ 3204600 h 4458634"/>
              <a:gd name="connsiteX142" fmla="*/ 1267097 w 4624762"/>
              <a:gd name="connsiteY142" fmla="*/ 3230725 h 4458634"/>
              <a:gd name="connsiteX143" fmla="*/ 1162594 w 4624762"/>
              <a:gd name="connsiteY143" fmla="*/ 3322165 h 4458634"/>
              <a:gd name="connsiteX144" fmla="*/ 1123406 w 4624762"/>
              <a:gd name="connsiteY144" fmla="*/ 3374417 h 4458634"/>
              <a:gd name="connsiteX145" fmla="*/ 1071154 w 4624762"/>
              <a:gd name="connsiteY145" fmla="*/ 3309102 h 4458634"/>
              <a:gd name="connsiteX146" fmla="*/ 1097280 w 4624762"/>
              <a:gd name="connsiteY146" fmla="*/ 2956405 h 4458634"/>
              <a:gd name="connsiteX147" fmla="*/ 1136469 w 4624762"/>
              <a:gd name="connsiteY147" fmla="*/ 2864965 h 4458634"/>
              <a:gd name="connsiteX148" fmla="*/ 1175657 w 4624762"/>
              <a:gd name="connsiteY148" fmla="*/ 2799651 h 4458634"/>
              <a:gd name="connsiteX149" fmla="*/ 1254034 w 4624762"/>
              <a:gd name="connsiteY149" fmla="*/ 2629834 h 4458634"/>
              <a:gd name="connsiteX150" fmla="*/ 1280160 w 4624762"/>
              <a:gd name="connsiteY150" fmla="*/ 2590645 h 4458634"/>
              <a:gd name="connsiteX151" fmla="*/ 1371600 w 4624762"/>
              <a:gd name="connsiteY151" fmla="*/ 2446954 h 4458634"/>
              <a:gd name="connsiteX152" fmla="*/ 1410789 w 4624762"/>
              <a:gd name="connsiteY152" fmla="*/ 2381640 h 4458634"/>
              <a:gd name="connsiteX153" fmla="*/ 1463040 w 4624762"/>
              <a:gd name="connsiteY153" fmla="*/ 2342451 h 4458634"/>
              <a:gd name="connsiteX154" fmla="*/ 1593669 w 4624762"/>
              <a:gd name="connsiteY154" fmla="*/ 2211822 h 4458634"/>
              <a:gd name="connsiteX155" fmla="*/ 1632857 w 4624762"/>
              <a:gd name="connsiteY155" fmla="*/ 2159571 h 4458634"/>
              <a:gd name="connsiteX156" fmla="*/ 1894114 w 4624762"/>
              <a:gd name="connsiteY156" fmla="*/ 2028942 h 4458634"/>
              <a:gd name="connsiteX157" fmla="*/ 1972492 w 4624762"/>
              <a:gd name="connsiteY157" fmla="*/ 2002817 h 4458634"/>
              <a:gd name="connsiteX158" fmla="*/ 2090057 w 4624762"/>
              <a:gd name="connsiteY158" fmla="*/ 1989754 h 4458634"/>
              <a:gd name="connsiteX159" fmla="*/ 2299063 w 4624762"/>
              <a:gd name="connsiteY159" fmla="*/ 1989754 h 4458634"/>
              <a:gd name="connsiteX160" fmla="*/ 2481943 w 4624762"/>
              <a:gd name="connsiteY160" fmla="*/ 2028942 h 4458634"/>
              <a:gd name="connsiteX161" fmla="*/ 2547257 w 4624762"/>
              <a:gd name="connsiteY161" fmla="*/ 2055068 h 4458634"/>
              <a:gd name="connsiteX162" fmla="*/ 2625634 w 4624762"/>
              <a:gd name="connsiteY162" fmla="*/ 2120382 h 4458634"/>
              <a:gd name="connsiteX163" fmla="*/ 2664823 w 4624762"/>
              <a:gd name="connsiteY163" fmla="*/ 2133445 h 4458634"/>
              <a:gd name="connsiteX164" fmla="*/ 2677886 w 4624762"/>
              <a:gd name="connsiteY164" fmla="*/ 2172634 h 4458634"/>
              <a:gd name="connsiteX165" fmla="*/ 2847703 w 4624762"/>
              <a:gd name="connsiteY165" fmla="*/ 2290200 h 4458634"/>
              <a:gd name="connsiteX166" fmla="*/ 2899954 w 4624762"/>
              <a:gd name="connsiteY166" fmla="*/ 2329388 h 4458634"/>
              <a:gd name="connsiteX167" fmla="*/ 3004457 w 4624762"/>
              <a:gd name="connsiteY167" fmla="*/ 2460017 h 4458634"/>
              <a:gd name="connsiteX168" fmla="*/ 3082834 w 4624762"/>
              <a:gd name="connsiteY168" fmla="*/ 2590645 h 4458634"/>
              <a:gd name="connsiteX169" fmla="*/ 3095897 w 4624762"/>
              <a:gd name="connsiteY169" fmla="*/ 2629834 h 4458634"/>
              <a:gd name="connsiteX170" fmla="*/ 3122023 w 4624762"/>
              <a:gd name="connsiteY170" fmla="*/ 2669022 h 4458634"/>
              <a:gd name="connsiteX171" fmla="*/ 3148149 w 4624762"/>
              <a:gd name="connsiteY171" fmla="*/ 2721274 h 4458634"/>
              <a:gd name="connsiteX172" fmla="*/ 3161212 w 4624762"/>
              <a:gd name="connsiteY172" fmla="*/ 2786588 h 4458634"/>
              <a:gd name="connsiteX173" fmla="*/ 3187337 w 4624762"/>
              <a:gd name="connsiteY173" fmla="*/ 2825777 h 4458634"/>
              <a:gd name="connsiteX174" fmla="*/ 3174274 w 4624762"/>
              <a:gd name="connsiteY174" fmla="*/ 2904154 h 4458634"/>
              <a:gd name="connsiteX175" fmla="*/ 3161212 w 4624762"/>
              <a:gd name="connsiteY175" fmla="*/ 2995594 h 4458634"/>
              <a:gd name="connsiteX176" fmla="*/ 3069772 w 4624762"/>
              <a:gd name="connsiteY176" fmla="*/ 3217662 h 4458634"/>
              <a:gd name="connsiteX177" fmla="*/ 3030583 w 4624762"/>
              <a:gd name="connsiteY177" fmla="*/ 3256851 h 4458634"/>
              <a:gd name="connsiteX178" fmla="*/ 2899954 w 4624762"/>
              <a:gd name="connsiteY178" fmla="*/ 3400542 h 4458634"/>
              <a:gd name="connsiteX179" fmla="*/ 2795452 w 4624762"/>
              <a:gd name="connsiteY179" fmla="*/ 3478920 h 4458634"/>
              <a:gd name="connsiteX180" fmla="*/ 2730137 w 4624762"/>
              <a:gd name="connsiteY180" fmla="*/ 3544234 h 4458634"/>
              <a:gd name="connsiteX181" fmla="*/ 2690949 w 4624762"/>
              <a:gd name="connsiteY181" fmla="*/ 3596485 h 4458634"/>
              <a:gd name="connsiteX182" fmla="*/ 2599509 w 4624762"/>
              <a:gd name="connsiteY182" fmla="*/ 3635674 h 4458634"/>
              <a:gd name="connsiteX183" fmla="*/ 2338252 w 4624762"/>
              <a:gd name="connsiteY183" fmla="*/ 3740177 h 4458634"/>
              <a:gd name="connsiteX184" fmla="*/ 2220686 w 4624762"/>
              <a:gd name="connsiteY184" fmla="*/ 3766302 h 4458634"/>
              <a:gd name="connsiteX185" fmla="*/ 2103120 w 4624762"/>
              <a:gd name="connsiteY185" fmla="*/ 3818554 h 4458634"/>
              <a:gd name="connsiteX186" fmla="*/ 2024743 w 4624762"/>
              <a:gd name="connsiteY186" fmla="*/ 3844680 h 4458634"/>
              <a:gd name="connsiteX187" fmla="*/ 1972492 w 4624762"/>
              <a:gd name="connsiteY187" fmla="*/ 3857742 h 4458634"/>
              <a:gd name="connsiteX188" fmla="*/ 1841863 w 4624762"/>
              <a:gd name="connsiteY188" fmla="*/ 3883868 h 4458634"/>
              <a:gd name="connsiteX189" fmla="*/ 1789612 w 4624762"/>
              <a:gd name="connsiteY189" fmla="*/ 3909994 h 4458634"/>
              <a:gd name="connsiteX190" fmla="*/ 1685109 w 4624762"/>
              <a:gd name="connsiteY190" fmla="*/ 3857742 h 4458634"/>
              <a:gd name="connsiteX191" fmla="*/ 1685109 w 4624762"/>
              <a:gd name="connsiteY191" fmla="*/ 3622611 h 4458634"/>
              <a:gd name="connsiteX192" fmla="*/ 1698172 w 4624762"/>
              <a:gd name="connsiteY192" fmla="*/ 3570360 h 4458634"/>
              <a:gd name="connsiteX193" fmla="*/ 1737360 w 4624762"/>
              <a:gd name="connsiteY193" fmla="*/ 3531171 h 4458634"/>
              <a:gd name="connsiteX194" fmla="*/ 1828800 w 4624762"/>
              <a:gd name="connsiteY194" fmla="*/ 3426668 h 4458634"/>
              <a:gd name="connsiteX195" fmla="*/ 1907177 w 4624762"/>
              <a:gd name="connsiteY195" fmla="*/ 3400542 h 4458634"/>
              <a:gd name="connsiteX196" fmla="*/ 2090057 w 4624762"/>
              <a:gd name="connsiteY196" fmla="*/ 3282977 h 4458634"/>
              <a:gd name="connsiteX197" fmla="*/ 2168434 w 4624762"/>
              <a:gd name="connsiteY197" fmla="*/ 3230725 h 4458634"/>
              <a:gd name="connsiteX198" fmla="*/ 2429692 w 4624762"/>
              <a:gd name="connsiteY198" fmla="*/ 3100097 h 4458634"/>
              <a:gd name="connsiteX199" fmla="*/ 2664823 w 4624762"/>
              <a:gd name="connsiteY199" fmla="*/ 3047845 h 4458634"/>
              <a:gd name="connsiteX200" fmla="*/ 2808514 w 4624762"/>
              <a:gd name="connsiteY200" fmla="*/ 3060908 h 4458634"/>
              <a:gd name="connsiteX201" fmla="*/ 2939143 w 4624762"/>
              <a:gd name="connsiteY201" fmla="*/ 3139285 h 4458634"/>
              <a:gd name="connsiteX202" fmla="*/ 3030583 w 4624762"/>
              <a:gd name="connsiteY202" fmla="*/ 3191537 h 4458634"/>
              <a:gd name="connsiteX203" fmla="*/ 3069772 w 4624762"/>
              <a:gd name="connsiteY203" fmla="*/ 3217662 h 4458634"/>
              <a:gd name="connsiteX204" fmla="*/ 3108960 w 4624762"/>
              <a:gd name="connsiteY204" fmla="*/ 3269914 h 4458634"/>
              <a:gd name="connsiteX205" fmla="*/ 3148149 w 4624762"/>
              <a:gd name="connsiteY205" fmla="*/ 3296040 h 4458634"/>
              <a:gd name="connsiteX206" fmla="*/ 3226526 w 4624762"/>
              <a:gd name="connsiteY206" fmla="*/ 3374417 h 4458634"/>
              <a:gd name="connsiteX207" fmla="*/ 3331029 w 4624762"/>
              <a:gd name="connsiteY207" fmla="*/ 3544234 h 4458634"/>
              <a:gd name="connsiteX208" fmla="*/ 3344092 w 4624762"/>
              <a:gd name="connsiteY208" fmla="*/ 3583422 h 4458634"/>
              <a:gd name="connsiteX209" fmla="*/ 3370217 w 4624762"/>
              <a:gd name="connsiteY209" fmla="*/ 3635674 h 4458634"/>
              <a:gd name="connsiteX210" fmla="*/ 3370217 w 4624762"/>
              <a:gd name="connsiteY210" fmla="*/ 4092874 h 4458634"/>
              <a:gd name="connsiteX211" fmla="*/ 3357154 w 4624762"/>
              <a:gd name="connsiteY211" fmla="*/ 4132062 h 4458634"/>
              <a:gd name="connsiteX212" fmla="*/ 3331029 w 4624762"/>
              <a:gd name="connsiteY212" fmla="*/ 4236565 h 4458634"/>
              <a:gd name="connsiteX213" fmla="*/ 3304903 w 4624762"/>
              <a:gd name="connsiteY213" fmla="*/ 4275754 h 4458634"/>
              <a:gd name="connsiteX214" fmla="*/ 3174274 w 4624762"/>
              <a:gd name="connsiteY214" fmla="*/ 4406382 h 4458634"/>
              <a:gd name="connsiteX215" fmla="*/ 3056709 w 4624762"/>
              <a:gd name="connsiteY215" fmla="*/ 4432508 h 4458634"/>
              <a:gd name="connsiteX216" fmla="*/ 2899954 w 4624762"/>
              <a:gd name="connsiteY216" fmla="*/ 4458634 h 4458634"/>
              <a:gd name="connsiteX217" fmla="*/ 2730137 w 4624762"/>
              <a:gd name="connsiteY217" fmla="*/ 4445571 h 4458634"/>
              <a:gd name="connsiteX218" fmla="*/ 2651760 w 4624762"/>
              <a:gd name="connsiteY218" fmla="*/ 4419445 h 4458634"/>
              <a:gd name="connsiteX219" fmla="*/ 2560320 w 4624762"/>
              <a:gd name="connsiteY219" fmla="*/ 4393320 h 4458634"/>
              <a:gd name="connsiteX220" fmla="*/ 2495006 w 4624762"/>
              <a:gd name="connsiteY220" fmla="*/ 4262691 h 4458634"/>
              <a:gd name="connsiteX221" fmla="*/ 2455817 w 4624762"/>
              <a:gd name="connsiteY221" fmla="*/ 4184314 h 4458634"/>
              <a:gd name="connsiteX222" fmla="*/ 2390503 w 4624762"/>
              <a:gd name="connsiteY222" fmla="*/ 4014497 h 4458634"/>
              <a:gd name="connsiteX223" fmla="*/ 2377440 w 4624762"/>
              <a:gd name="connsiteY223" fmla="*/ 3936120 h 4458634"/>
              <a:gd name="connsiteX224" fmla="*/ 2364377 w 4624762"/>
              <a:gd name="connsiteY224" fmla="*/ 3883868 h 4458634"/>
              <a:gd name="connsiteX225" fmla="*/ 2377440 w 4624762"/>
              <a:gd name="connsiteY225" fmla="*/ 3465857 h 4458634"/>
              <a:gd name="connsiteX226" fmla="*/ 2390503 w 4624762"/>
              <a:gd name="connsiteY226" fmla="*/ 3374417 h 4458634"/>
              <a:gd name="connsiteX227" fmla="*/ 2429692 w 4624762"/>
              <a:gd name="connsiteY227" fmla="*/ 3191537 h 4458634"/>
              <a:gd name="connsiteX228" fmla="*/ 2481943 w 4624762"/>
              <a:gd name="connsiteY228" fmla="*/ 2969468 h 4458634"/>
              <a:gd name="connsiteX229" fmla="*/ 2508069 w 4624762"/>
              <a:gd name="connsiteY229" fmla="*/ 2917217 h 4458634"/>
              <a:gd name="connsiteX230" fmla="*/ 2534194 w 4624762"/>
              <a:gd name="connsiteY230" fmla="*/ 2851902 h 4458634"/>
              <a:gd name="connsiteX231" fmla="*/ 2573383 w 4624762"/>
              <a:gd name="connsiteY231" fmla="*/ 2773525 h 4458634"/>
              <a:gd name="connsiteX232" fmla="*/ 2638697 w 4624762"/>
              <a:gd name="connsiteY232" fmla="*/ 2499205 h 4458634"/>
              <a:gd name="connsiteX233" fmla="*/ 2677886 w 4624762"/>
              <a:gd name="connsiteY233" fmla="*/ 2251011 h 4458634"/>
              <a:gd name="connsiteX234" fmla="*/ 2690949 w 4624762"/>
              <a:gd name="connsiteY234" fmla="*/ 1741560 h 4458634"/>
              <a:gd name="connsiteX235" fmla="*/ 2717074 w 4624762"/>
              <a:gd name="connsiteY235" fmla="*/ 1571742 h 4458634"/>
              <a:gd name="connsiteX236" fmla="*/ 2730137 w 4624762"/>
              <a:gd name="connsiteY236" fmla="*/ 1480302 h 4458634"/>
              <a:gd name="connsiteX237" fmla="*/ 2743200 w 4624762"/>
              <a:gd name="connsiteY237" fmla="*/ 1414988 h 4458634"/>
              <a:gd name="connsiteX238" fmla="*/ 2756263 w 4624762"/>
              <a:gd name="connsiteY238" fmla="*/ 1297422 h 4458634"/>
              <a:gd name="connsiteX239" fmla="*/ 2769326 w 4624762"/>
              <a:gd name="connsiteY239" fmla="*/ 1023102 h 4458634"/>
              <a:gd name="connsiteX240" fmla="*/ 2782389 w 4624762"/>
              <a:gd name="connsiteY240" fmla="*/ 983914 h 4458634"/>
              <a:gd name="connsiteX241" fmla="*/ 2795452 w 4624762"/>
              <a:gd name="connsiteY241" fmla="*/ 853285 h 4458634"/>
              <a:gd name="connsiteX242" fmla="*/ 2821577 w 4624762"/>
              <a:gd name="connsiteY242" fmla="*/ 735720 h 4458634"/>
              <a:gd name="connsiteX243" fmla="*/ 2847703 w 4624762"/>
              <a:gd name="connsiteY243" fmla="*/ 657342 h 4458634"/>
              <a:gd name="connsiteX244" fmla="*/ 2886892 w 4624762"/>
              <a:gd name="connsiteY244" fmla="*/ 539777 h 4458634"/>
              <a:gd name="connsiteX245" fmla="*/ 2926080 w 4624762"/>
              <a:gd name="connsiteY245" fmla="*/ 487525 h 4458634"/>
              <a:gd name="connsiteX246" fmla="*/ 2978332 w 4624762"/>
              <a:gd name="connsiteY246" fmla="*/ 448337 h 4458634"/>
              <a:gd name="connsiteX247" fmla="*/ 3043646 w 4624762"/>
              <a:gd name="connsiteY247" fmla="*/ 356897 h 4458634"/>
              <a:gd name="connsiteX248" fmla="*/ 3069772 w 4624762"/>
              <a:gd name="connsiteY248" fmla="*/ 317708 h 4458634"/>
              <a:gd name="connsiteX249" fmla="*/ 3161212 w 4624762"/>
              <a:gd name="connsiteY249" fmla="*/ 239331 h 4458634"/>
              <a:gd name="connsiteX250" fmla="*/ 3265714 w 4624762"/>
              <a:gd name="connsiteY250" fmla="*/ 213205 h 4458634"/>
              <a:gd name="connsiteX251" fmla="*/ 3317966 w 4624762"/>
              <a:gd name="connsiteY251" fmla="*/ 187080 h 4458634"/>
              <a:gd name="connsiteX252" fmla="*/ 3370217 w 4624762"/>
              <a:gd name="connsiteY252" fmla="*/ 174017 h 4458634"/>
              <a:gd name="connsiteX253" fmla="*/ 3409406 w 4624762"/>
              <a:gd name="connsiteY253" fmla="*/ 160954 h 4458634"/>
              <a:gd name="connsiteX254" fmla="*/ 3579223 w 4624762"/>
              <a:gd name="connsiteY254" fmla="*/ 160954 h 4458634"/>
              <a:gd name="connsiteX255" fmla="*/ 3683726 w 4624762"/>
              <a:gd name="connsiteY255" fmla="*/ 174017 h 4458634"/>
              <a:gd name="connsiteX256" fmla="*/ 3840480 w 4624762"/>
              <a:gd name="connsiteY256" fmla="*/ 147891 h 4458634"/>
              <a:gd name="connsiteX257" fmla="*/ 3958046 w 4624762"/>
              <a:gd name="connsiteY257" fmla="*/ 121765 h 4458634"/>
              <a:gd name="connsiteX258" fmla="*/ 4336869 w 4624762"/>
              <a:gd name="connsiteY258" fmla="*/ 147891 h 4458634"/>
              <a:gd name="connsiteX259" fmla="*/ 4480560 w 4624762"/>
              <a:gd name="connsiteY259" fmla="*/ 174017 h 4458634"/>
              <a:gd name="connsiteX260" fmla="*/ 4558937 w 4624762"/>
              <a:gd name="connsiteY260" fmla="*/ 187080 h 4458634"/>
              <a:gd name="connsiteX261" fmla="*/ 4624252 w 4624762"/>
              <a:gd name="connsiteY261" fmla="*/ 174017 h 4458634"/>
              <a:gd name="connsiteX262" fmla="*/ 4532812 w 4624762"/>
              <a:gd name="connsiteY262" fmla="*/ 69514 h 4458634"/>
              <a:gd name="connsiteX263" fmla="*/ 4480560 w 4624762"/>
              <a:gd name="connsiteY263" fmla="*/ 30325 h 4458634"/>
              <a:gd name="connsiteX264" fmla="*/ 4441372 w 4624762"/>
              <a:gd name="connsiteY264" fmla="*/ 4200 h 4458634"/>
              <a:gd name="connsiteX265" fmla="*/ 4480560 w 4624762"/>
              <a:gd name="connsiteY265" fmla="*/ 43388 h 4458634"/>
              <a:gd name="connsiteX266" fmla="*/ 4519749 w 4624762"/>
              <a:gd name="connsiteY266" fmla="*/ 69514 h 4458634"/>
              <a:gd name="connsiteX267" fmla="*/ 4572000 w 4624762"/>
              <a:gd name="connsiteY267" fmla="*/ 134828 h 4458634"/>
              <a:gd name="connsiteX268" fmla="*/ 4611189 w 4624762"/>
              <a:gd name="connsiteY268" fmla="*/ 213205 h 4458634"/>
              <a:gd name="connsiteX269" fmla="*/ 4558937 w 4624762"/>
              <a:gd name="connsiteY269" fmla="*/ 278520 h 4458634"/>
              <a:gd name="connsiteX270" fmla="*/ 4519749 w 4624762"/>
              <a:gd name="connsiteY270" fmla="*/ 304645 h 4458634"/>
              <a:gd name="connsiteX271" fmla="*/ 4467497 w 4624762"/>
              <a:gd name="connsiteY271" fmla="*/ 356897 h 4458634"/>
              <a:gd name="connsiteX272" fmla="*/ 4428309 w 4624762"/>
              <a:gd name="connsiteY272" fmla="*/ 369960 h 4458634"/>
              <a:gd name="connsiteX273" fmla="*/ 4389120 w 4624762"/>
              <a:gd name="connsiteY273" fmla="*/ 396085 h 4458634"/>
              <a:gd name="connsiteX274" fmla="*/ 4376057 w 4624762"/>
              <a:gd name="connsiteY274" fmla="*/ 435274 h 4458634"/>
              <a:gd name="connsiteX275" fmla="*/ 4454434 w 4624762"/>
              <a:gd name="connsiteY275" fmla="*/ 369960 h 4458634"/>
              <a:gd name="connsiteX276" fmla="*/ 4506686 w 4624762"/>
              <a:gd name="connsiteY276" fmla="*/ 291582 h 4458634"/>
              <a:gd name="connsiteX277" fmla="*/ 4545874 w 4624762"/>
              <a:gd name="connsiteY277" fmla="*/ 239331 h 4458634"/>
              <a:gd name="connsiteX278" fmla="*/ 4598126 w 4624762"/>
              <a:gd name="connsiteY278" fmla="*/ 226268 h 445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4624762" h="4458634">
                <a:moveTo>
                  <a:pt x="0" y="905537"/>
                </a:moveTo>
                <a:cubicBezTo>
                  <a:pt x="8709" y="883765"/>
                  <a:pt x="15639" y="861195"/>
                  <a:pt x="26126" y="840222"/>
                </a:cubicBezTo>
                <a:cubicBezTo>
                  <a:pt x="33147" y="826180"/>
                  <a:pt x="45231" y="815076"/>
                  <a:pt x="52252" y="801034"/>
                </a:cubicBezTo>
                <a:cubicBezTo>
                  <a:pt x="100876" y="703786"/>
                  <a:pt x="52161" y="764879"/>
                  <a:pt x="117566" y="670405"/>
                </a:cubicBezTo>
                <a:cubicBezTo>
                  <a:pt x="117590" y="670370"/>
                  <a:pt x="215525" y="539794"/>
                  <a:pt x="235132" y="513651"/>
                </a:cubicBezTo>
                <a:cubicBezTo>
                  <a:pt x="245904" y="499289"/>
                  <a:pt x="270187" y="505747"/>
                  <a:pt x="287383" y="500588"/>
                </a:cubicBezTo>
                <a:cubicBezTo>
                  <a:pt x="313760" y="492675"/>
                  <a:pt x="339634" y="483171"/>
                  <a:pt x="365760" y="474462"/>
                </a:cubicBezTo>
                <a:cubicBezTo>
                  <a:pt x="502489" y="481299"/>
                  <a:pt x="622023" y="452180"/>
                  <a:pt x="731520" y="539777"/>
                </a:cubicBezTo>
                <a:cubicBezTo>
                  <a:pt x="864494" y="646156"/>
                  <a:pt x="750172" y="543873"/>
                  <a:pt x="822960" y="631217"/>
                </a:cubicBezTo>
                <a:cubicBezTo>
                  <a:pt x="900389" y="724130"/>
                  <a:pt x="822651" y="604649"/>
                  <a:pt x="914400" y="735720"/>
                </a:cubicBezTo>
                <a:cubicBezTo>
                  <a:pt x="928960" y="756520"/>
                  <a:pt x="938355" y="780722"/>
                  <a:pt x="953589" y="801034"/>
                </a:cubicBezTo>
                <a:cubicBezTo>
                  <a:pt x="964673" y="815813"/>
                  <a:pt x="981435" y="825640"/>
                  <a:pt x="992777" y="840222"/>
                </a:cubicBezTo>
                <a:cubicBezTo>
                  <a:pt x="1012054" y="865007"/>
                  <a:pt x="1027612" y="892474"/>
                  <a:pt x="1045029" y="918600"/>
                </a:cubicBezTo>
                <a:cubicBezTo>
                  <a:pt x="1053737" y="931663"/>
                  <a:pt x="1058091" y="949080"/>
                  <a:pt x="1071154" y="957788"/>
                </a:cubicBezTo>
                <a:cubicBezTo>
                  <a:pt x="1084217" y="966497"/>
                  <a:pt x="1096301" y="976893"/>
                  <a:pt x="1110343" y="983914"/>
                </a:cubicBezTo>
                <a:cubicBezTo>
                  <a:pt x="1122659" y="990072"/>
                  <a:pt x="1136292" y="993194"/>
                  <a:pt x="1149532" y="996977"/>
                </a:cubicBezTo>
                <a:cubicBezTo>
                  <a:pt x="1166794" y="1001909"/>
                  <a:pt x="1184366" y="1005686"/>
                  <a:pt x="1201783" y="1010040"/>
                </a:cubicBezTo>
                <a:cubicBezTo>
                  <a:pt x="1240028" y="1003666"/>
                  <a:pt x="1291091" y="1006174"/>
                  <a:pt x="1319349" y="970851"/>
                </a:cubicBezTo>
                <a:cubicBezTo>
                  <a:pt x="1327951" y="960099"/>
                  <a:pt x="1328058" y="944725"/>
                  <a:pt x="1332412" y="931662"/>
                </a:cubicBezTo>
                <a:cubicBezTo>
                  <a:pt x="1325952" y="873524"/>
                  <a:pt x="1328981" y="825971"/>
                  <a:pt x="1306286" y="774908"/>
                </a:cubicBezTo>
                <a:cubicBezTo>
                  <a:pt x="1294423" y="748216"/>
                  <a:pt x="1282125" y="721578"/>
                  <a:pt x="1267097" y="696531"/>
                </a:cubicBezTo>
                <a:cubicBezTo>
                  <a:pt x="1255896" y="677862"/>
                  <a:pt x="1240563" y="661996"/>
                  <a:pt x="1227909" y="644280"/>
                </a:cubicBezTo>
                <a:cubicBezTo>
                  <a:pt x="1218784" y="631505"/>
                  <a:pt x="1210908" y="617866"/>
                  <a:pt x="1201783" y="605091"/>
                </a:cubicBezTo>
                <a:cubicBezTo>
                  <a:pt x="1189129" y="587375"/>
                  <a:pt x="1174133" y="571302"/>
                  <a:pt x="1162594" y="552840"/>
                </a:cubicBezTo>
                <a:cubicBezTo>
                  <a:pt x="1152273" y="536327"/>
                  <a:pt x="1146281" y="517408"/>
                  <a:pt x="1136469" y="500588"/>
                </a:cubicBezTo>
                <a:cubicBezTo>
                  <a:pt x="1115771" y="465105"/>
                  <a:pt x="1071154" y="396085"/>
                  <a:pt x="1071154" y="396085"/>
                </a:cubicBezTo>
                <a:cubicBezTo>
                  <a:pt x="1057685" y="355675"/>
                  <a:pt x="1045029" y="324496"/>
                  <a:pt x="1045029" y="278520"/>
                </a:cubicBezTo>
                <a:cubicBezTo>
                  <a:pt x="1045029" y="234760"/>
                  <a:pt x="1051438" y="191142"/>
                  <a:pt x="1058092" y="147891"/>
                </a:cubicBezTo>
                <a:cubicBezTo>
                  <a:pt x="1060186" y="134282"/>
                  <a:pt x="1059949" y="116705"/>
                  <a:pt x="1071154" y="108702"/>
                </a:cubicBezTo>
                <a:cubicBezTo>
                  <a:pt x="1088276" y="96472"/>
                  <a:pt x="1173852" y="76497"/>
                  <a:pt x="1201783" y="69514"/>
                </a:cubicBezTo>
                <a:cubicBezTo>
                  <a:pt x="1272679" y="73945"/>
                  <a:pt x="1387293" y="46018"/>
                  <a:pt x="1449977" y="108702"/>
                </a:cubicBezTo>
                <a:cubicBezTo>
                  <a:pt x="1465372" y="124097"/>
                  <a:pt x="1477627" y="142492"/>
                  <a:pt x="1489166" y="160954"/>
                </a:cubicBezTo>
                <a:cubicBezTo>
                  <a:pt x="1499487" y="177467"/>
                  <a:pt x="1506583" y="195788"/>
                  <a:pt x="1515292" y="213205"/>
                </a:cubicBezTo>
                <a:cubicBezTo>
                  <a:pt x="1510938" y="291582"/>
                  <a:pt x="1511227" y="370356"/>
                  <a:pt x="1502229" y="448337"/>
                </a:cubicBezTo>
                <a:cubicBezTo>
                  <a:pt x="1498113" y="484007"/>
                  <a:pt x="1485967" y="518315"/>
                  <a:pt x="1476103" y="552840"/>
                </a:cubicBezTo>
                <a:cubicBezTo>
                  <a:pt x="1463221" y="597928"/>
                  <a:pt x="1441923" y="677479"/>
                  <a:pt x="1423852" y="722657"/>
                </a:cubicBezTo>
                <a:cubicBezTo>
                  <a:pt x="1416620" y="740737"/>
                  <a:pt x="1406435" y="757491"/>
                  <a:pt x="1397726" y="774908"/>
                </a:cubicBezTo>
                <a:cubicBezTo>
                  <a:pt x="1373896" y="870227"/>
                  <a:pt x="1377477" y="832049"/>
                  <a:pt x="1397726" y="983914"/>
                </a:cubicBezTo>
                <a:cubicBezTo>
                  <a:pt x="1405563" y="1042690"/>
                  <a:pt x="1460086" y="1080062"/>
                  <a:pt x="1502229" y="1114542"/>
                </a:cubicBezTo>
                <a:cubicBezTo>
                  <a:pt x="1517300" y="1126873"/>
                  <a:pt x="1536582" y="1132997"/>
                  <a:pt x="1554480" y="1140668"/>
                </a:cubicBezTo>
                <a:cubicBezTo>
                  <a:pt x="1589929" y="1155860"/>
                  <a:pt x="1635613" y="1163482"/>
                  <a:pt x="1672046" y="1166794"/>
                </a:cubicBezTo>
                <a:cubicBezTo>
                  <a:pt x="1741564" y="1173114"/>
                  <a:pt x="1811383" y="1175503"/>
                  <a:pt x="1881052" y="1179857"/>
                </a:cubicBezTo>
                <a:lnTo>
                  <a:pt x="2116183" y="1127605"/>
                </a:lnTo>
                <a:cubicBezTo>
                  <a:pt x="2129578" y="1124416"/>
                  <a:pt x="2143056" y="1120700"/>
                  <a:pt x="2155372" y="1114542"/>
                </a:cubicBezTo>
                <a:cubicBezTo>
                  <a:pt x="2303375" y="1040541"/>
                  <a:pt x="2154094" y="1111722"/>
                  <a:pt x="2259874" y="1036165"/>
                </a:cubicBezTo>
                <a:cubicBezTo>
                  <a:pt x="2275720" y="1024847"/>
                  <a:pt x="2294709" y="1018748"/>
                  <a:pt x="2312126" y="1010040"/>
                </a:cubicBezTo>
                <a:cubicBezTo>
                  <a:pt x="2333897" y="988268"/>
                  <a:pt x="2357943" y="968555"/>
                  <a:pt x="2377440" y="944725"/>
                </a:cubicBezTo>
                <a:cubicBezTo>
                  <a:pt x="2397323" y="920423"/>
                  <a:pt x="2414443" y="893796"/>
                  <a:pt x="2429692" y="866348"/>
                </a:cubicBezTo>
                <a:cubicBezTo>
                  <a:pt x="2458063" y="815281"/>
                  <a:pt x="2484096" y="762867"/>
                  <a:pt x="2508069" y="709594"/>
                </a:cubicBezTo>
                <a:cubicBezTo>
                  <a:pt x="2526934" y="667672"/>
                  <a:pt x="2544804" y="612450"/>
                  <a:pt x="2560320" y="565902"/>
                </a:cubicBezTo>
                <a:cubicBezTo>
                  <a:pt x="2547806" y="478305"/>
                  <a:pt x="2544413" y="360866"/>
                  <a:pt x="2495006" y="278520"/>
                </a:cubicBezTo>
                <a:cubicBezTo>
                  <a:pt x="2486929" y="265058"/>
                  <a:pt x="2467878" y="262445"/>
                  <a:pt x="2455817" y="252394"/>
                </a:cubicBezTo>
                <a:cubicBezTo>
                  <a:pt x="2428091" y="229288"/>
                  <a:pt x="2412825" y="200349"/>
                  <a:pt x="2377440" y="187080"/>
                </a:cubicBezTo>
                <a:cubicBezTo>
                  <a:pt x="2356651" y="179284"/>
                  <a:pt x="2333897" y="178371"/>
                  <a:pt x="2312126" y="174017"/>
                </a:cubicBezTo>
                <a:cubicBezTo>
                  <a:pt x="2294709" y="165308"/>
                  <a:pt x="2278348" y="154049"/>
                  <a:pt x="2259874" y="147891"/>
                </a:cubicBezTo>
                <a:cubicBezTo>
                  <a:pt x="2182748" y="122182"/>
                  <a:pt x="2140100" y="139779"/>
                  <a:pt x="2050869" y="147891"/>
                </a:cubicBezTo>
                <a:cubicBezTo>
                  <a:pt x="2033452" y="152245"/>
                  <a:pt x="2015119" y="153882"/>
                  <a:pt x="1998617" y="160954"/>
                </a:cubicBezTo>
                <a:cubicBezTo>
                  <a:pt x="1959961" y="177521"/>
                  <a:pt x="1954543" y="192285"/>
                  <a:pt x="1933303" y="226268"/>
                </a:cubicBezTo>
                <a:cubicBezTo>
                  <a:pt x="1852329" y="355823"/>
                  <a:pt x="1932096" y="223429"/>
                  <a:pt x="1867989" y="369960"/>
                </a:cubicBezTo>
                <a:cubicBezTo>
                  <a:pt x="1731415" y="682129"/>
                  <a:pt x="1878522" y="289335"/>
                  <a:pt x="1724297" y="683468"/>
                </a:cubicBezTo>
                <a:cubicBezTo>
                  <a:pt x="1709244" y="721936"/>
                  <a:pt x="1700451" y="762680"/>
                  <a:pt x="1685109" y="801034"/>
                </a:cubicBezTo>
                <a:cubicBezTo>
                  <a:pt x="1674261" y="828154"/>
                  <a:pt x="1657783" y="852719"/>
                  <a:pt x="1645920" y="879411"/>
                </a:cubicBezTo>
                <a:cubicBezTo>
                  <a:pt x="1622930" y="931138"/>
                  <a:pt x="1602159" y="983823"/>
                  <a:pt x="1580606" y="1036165"/>
                </a:cubicBezTo>
                <a:cubicBezTo>
                  <a:pt x="1571678" y="1057848"/>
                  <a:pt x="1554480" y="1101480"/>
                  <a:pt x="1554480" y="1101480"/>
                </a:cubicBezTo>
                <a:cubicBezTo>
                  <a:pt x="1531446" y="1239680"/>
                  <a:pt x="1550925" y="1155136"/>
                  <a:pt x="1476103" y="1349674"/>
                </a:cubicBezTo>
                <a:cubicBezTo>
                  <a:pt x="1446735" y="1426031"/>
                  <a:pt x="1412189" y="1500711"/>
                  <a:pt x="1371600" y="1571742"/>
                </a:cubicBezTo>
                <a:cubicBezTo>
                  <a:pt x="1354183" y="1602222"/>
                  <a:pt x="1338332" y="1633652"/>
                  <a:pt x="1319349" y="1663182"/>
                </a:cubicBezTo>
                <a:cubicBezTo>
                  <a:pt x="1285847" y="1715296"/>
                  <a:pt x="1231182" y="1786677"/>
                  <a:pt x="1188720" y="1833000"/>
                </a:cubicBezTo>
                <a:cubicBezTo>
                  <a:pt x="1015930" y="2021500"/>
                  <a:pt x="1210136" y="1798522"/>
                  <a:pt x="1018903" y="1989754"/>
                </a:cubicBezTo>
                <a:cubicBezTo>
                  <a:pt x="1003508" y="2005149"/>
                  <a:pt x="995763" y="2027294"/>
                  <a:pt x="979714" y="2042005"/>
                </a:cubicBezTo>
                <a:cubicBezTo>
                  <a:pt x="952069" y="2067346"/>
                  <a:pt x="848484" y="2149678"/>
                  <a:pt x="796834" y="2172634"/>
                </a:cubicBezTo>
                <a:cubicBezTo>
                  <a:pt x="780428" y="2179925"/>
                  <a:pt x="761393" y="2179393"/>
                  <a:pt x="744583" y="2185697"/>
                </a:cubicBezTo>
                <a:cubicBezTo>
                  <a:pt x="726350" y="2192534"/>
                  <a:pt x="711427" y="2208003"/>
                  <a:pt x="692332" y="2211822"/>
                </a:cubicBezTo>
                <a:cubicBezTo>
                  <a:pt x="645171" y="2221254"/>
                  <a:pt x="596537" y="2220531"/>
                  <a:pt x="548640" y="2224885"/>
                </a:cubicBezTo>
                <a:cubicBezTo>
                  <a:pt x="487680" y="2220531"/>
                  <a:pt x="425251" y="2225820"/>
                  <a:pt x="365760" y="2211822"/>
                </a:cubicBezTo>
                <a:cubicBezTo>
                  <a:pt x="347778" y="2207591"/>
                  <a:pt x="338398" y="2186826"/>
                  <a:pt x="326572" y="2172634"/>
                </a:cubicBezTo>
                <a:cubicBezTo>
                  <a:pt x="235647" y="2063524"/>
                  <a:pt x="375737" y="2208735"/>
                  <a:pt x="261257" y="2094257"/>
                </a:cubicBezTo>
                <a:cubicBezTo>
                  <a:pt x="239486" y="2042005"/>
                  <a:pt x="207044" y="1993009"/>
                  <a:pt x="195943" y="1937502"/>
                </a:cubicBezTo>
                <a:cubicBezTo>
                  <a:pt x="180180" y="1858686"/>
                  <a:pt x="189901" y="1893251"/>
                  <a:pt x="169817" y="1833000"/>
                </a:cubicBezTo>
                <a:cubicBezTo>
                  <a:pt x="176668" y="1778191"/>
                  <a:pt x="178681" y="1728030"/>
                  <a:pt x="195943" y="1676245"/>
                </a:cubicBezTo>
                <a:cubicBezTo>
                  <a:pt x="222024" y="1598002"/>
                  <a:pt x="212996" y="1629338"/>
                  <a:pt x="248194" y="1571742"/>
                </a:cubicBezTo>
                <a:cubicBezTo>
                  <a:pt x="287912" y="1506749"/>
                  <a:pt x="319598" y="1436387"/>
                  <a:pt x="365760" y="1375800"/>
                </a:cubicBezTo>
                <a:cubicBezTo>
                  <a:pt x="390089" y="1343868"/>
                  <a:pt x="425852" y="1322500"/>
                  <a:pt x="457200" y="1297422"/>
                </a:cubicBezTo>
                <a:cubicBezTo>
                  <a:pt x="902142" y="941468"/>
                  <a:pt x="398772" y="1341739"/>
                  <a:pt x="757646" y="1088417"/>
                </a:cubicBezTo>
                <a:cubicBezTo>
                  <a:pt x="790443" y="1065266"/>
                  <a:pt x="816713" y="1033780"/>
                  <a:pt x="849086" y="1010040"/>
                </a:cubicBezTo>
                <a:cubicBezTo>
                  <a:pt x="928524" y="951785"/>
                  <a:pt x="1145317" y="838453"/>
                  <a:pt x="1201783" y="827160"/>
                </a:cubicBezTo>
                <a:cubicBezTo>
                  <a:pt x="1363496" y="794817"/>
                  <a:pt x="1289715" y="813233"/>
                  <a:pt x="1423852" y="774908"/>
                </a:cubicBezTo>
                <a:cubicBezTo>
                  <a:pt x="1595501" y="809238"/>
                  <a:pt x="1492525" y="784202"/>
                  <a:pt x="1802674" y="918600"/>
                </a:cubicBezTo>
                <a:cubicBezTo>
                  <a:pt x="1829475" y="930214"/>
                  <a:pt x="1856409" y="942106"/>
                  <a:pt x="1881052" y="957788"/>
                </a:cubicBezTo>
                <a:cubicBezTo>
                  <a:pt x="1932839" y="990743"/>
                  <a:pt x="1982809" y="1046483"/>
                  <a:pt x="2024743" y="1088417"/>
                </a:cubicBezTo>
                <a:cubicBezTo>
                  <a:pt x="2035844" y="1099518"/>
                  <a:pt x="2041230" y="1115213"/>
                  <a:pt x="2050869" y="1127605"/>
                </a:cubicBezTo>
                <a:cubicBezTo>
                  <a:pt x="2102221" y="1193629"/>
                  <a:pt x="2139560" y="1274932"/>
                  <a:pt x="2207623" y="1323548"/>
                </a:cubicBezTo>
                <a:cubicBezTo>
                  <a:pt x="2238103" y="1345319"/>
                  <a:pt x="2269664" y="1365652"/>
                  <a:pt x="2299063" y="1388862"/>
                </a:cubicBezTo>
                <a:cubicBezTo>
                  <a:pt x="2352448" y="1431008"/>
                  <a:pt x="2403313" y="1476253"/>
                  <a:pt x="2455817" y="1519491"/>
                </a:cubicBezTo>
                <a:cubicBezTo>
                  <a:pt x="2477339" y="1537215"/>
                  <a:pt x="2499360" y="1554325"/>
                  <a:pt x="2521132" y="1571742"/>
                </a:cubicBezTo>
                <a:cubicBezTo>
                  <a:pt x="2536338" y="1583906"/>
                  <a:pt x="2556476" y="1588207"/>
                  <a:pt x="2573383" y="1597868"/>
                </a:cubicBezTo>
                <a:cubicBezTo>
                  <a:pt x="2721512" y="1682514"/>
                  <a:pt x="2441064" y="1538241"/>
                  <a:pt x="2690949" y="1663182"/>
                </a:cubicBezTo>
                <a:lnTo>
                  <a:pt x="3108960" y="1637057"/>
                </a:lnTo>
                <a:cubicBezTo>
                  <a:pt x="3131090" y="1635263"/>
                  <a:pt x="3154416" y="1633923"/>
                  <a:pt x="3174274" y="1623994"/>
                </a:cubicBezTo>
                <a:cubicBezTo>
                  <a:pt x="3279171" y="1571545"/>
                  <a:pt x="3208739" y="1589529"/>
                  <a:pt x="3265714" y="1532554"/>
                </a:cubicBezTo>
                <a:cubicBezTo>
                  <a:pt x="3276815" y="1521453"/>
                  <a:pt x="3291840" y="1515137"/>
                  <a:pt x="3304903" y="1506428"/>
                </a:cubicBezTo>
                <a:cubicBezTo>
                  <a:pt x="3350310" y="1430751"/>
                  <a:pt x="3353936" y="1428493"/>
                  <a:pt x="3396343" y="1336611"/>
                </a:cubicBezTo>
                <a:cubicBezTo>
                  <a:pt x="3406169" y="1315321"/>
                  <a:pt x="3413760" y="1293068"/>
                  <a:pt x="3422469" y="1271297"/>
                </a:cubicBezTo>
                <a:cubicBezTo>
                  <a:pt x="3426823" y="1249525"/>
                  <a:pt x="3430716" y="1227656"/>
                  <a:pt x="3435532" y="1205982"/>
                </a:cubicBezTo>
                <a:cubicBezTo>
                  <a:pt x="3439426" y="1188457"/>
                  <a:pt x="3448594" y="1171684"/>
                  <a:pt x="3448594" y="1153731"/>
                </a:cubicBezTo>
                <a:cubicBezTo>
                  <a:pt x="3448594" y="1118626"/>
                  <a:pt x="3441078" y="1083892"/>
                  <a:pt x="3435532" y="1049228"/>
                </a:cubicBezTo>
                <a:cubicBezTo>
                  <a:pt x="3423656" y="975006"/>
                  <a:pt x="3411084" y="900867"/>
                  <a:pt x="3396343" y="827160"/>
                </a:cubicBezTo>
                <a:cubicBezTo>
                  <a:pt x="3391989" y="805388"/>
                  <a:pt x="3391526" y="782460"/>
                  <a:pt x="3383280" y="761845"/>
                </a:cubicBezTo>
                <a:cubicBezTo>
                  <a:pt x="3367217" y="721686"/>
                  <a:pt x="3329892" y="679264"/>
                  <a:pt x="3304903" y="644280"/>
                </a:cubicBezTo>
                <a:cubicBezTo>
                  <a:pt x="3231767" y="541891"/>
                  <a:pt x="3343440" y="670708"/>
                  <a:pt x="3161212" y="474462"/>
                </a:cubicBezTo>
                <a:cubicBezTo>
                  <a:pt x="3144451" y="456412"/>
                  <a:pt x="3128403" y="437333"/>
                  <a:pt x="3108960" y="422211"/>
                </a:cubicBezTo>
                <a:cubicBezTo>
                  <a:pt x="3088919" y="406623"/>
                  <a:pt x="3063958" y="398256"/>
                  <a:pt x="3043646" y="383022"/>
                </a:cubicBezTo>
                <a:cubicBezTo>
                  <a:pt x="3011530" y="358935"/>
                  <a:pt x="2985975" y="326353"/>
                  <a:pt x="2952206" y="304645"/>
                </a:cubicBezTo>
                <a:cubicBezTo>
                  <a:pt x="2924311" y="286713"/>
                  <a:pt x="2890875" y="279353"/>
                  <a:pt x="2860766" y="265457"/>
                </a:cubicBezTo>
                <a:cubicBezTo>
                  <a:pt x="2834245" y="253217"/>
                  <a:pt x="2807923" y="240453"/>
                  <a:pt x="2782389" y="226268"/>
                </a:cubicBezTo>
                <a:cubicBezTo>
                  <a:pt x="2768665" y="218643"/>
                  <a:pt x="2757955" y="205507"/>
                  <a:pt x="2743200" y="200142"/>
                </a:cubicBezTo>
                <a:cubicBezTo>
                  <a:pt x="2709455" y="187871"/>
                  <a:pt x="2638697" y="174017"/>
                  <a:pt x="2638697" y="174017"/>
                </a:cubicBezTo>
                <a:cubicBezTo>
                  <a:pt x="2553684" y="177881"/>
                  <a:pt x="2337335" y="161527"/>
                  <a:pt x="2233749" y="226268"/>
                </a:cubicBezTo>
                <a:cubicBezTo>
                  <a:pt x="2153170" y="276630"/>
                  <a:pt x="2158220" y="300847"/>
                  <a:pt x="2116183" y="356897"/>
                </a:cubicBezTo>
                <a:cubicBezTo>
                  <a:pt x="2099455" y="379202"/>
                  <a:pt x="2079921" y="399370"/>
                  <a:pt x="2063932" y="422211"/>
                </a:cubicBezTo>
                <a:cubicBezTo>
                  <a:pt x="2010963" y="497880"/>
                  <a:pt x="2034661" y="481718"/>
                  <a:pt x="1985554" y="565902"/>
                </a:cubicBezTo>
                <a:cubicBezTo>
                  <a:pt x="1943812" y="637460"/>
                  <a:pt x="1915361" y="657300"/>
                  <a:pt x="1881052" y="735720"/>
                </a:cubicBezTo>
                <a:cubicBezTo>
                  <a:pt x="1864495" y="773565"/>
                  <a:pt x="1858135" y="815317"/>
                  <a:pt x="1841863" y="853285"/>
                </a:cubicBezTo>
                <a:cubicBezTo>
                  <a:pt x="1831861" y="876622"/>
                  <a:pt x="1812341" y="895123"/>
                  <a:pt x="1802674" y="918600"/>
                </a:cubicBezTo>
                <a:cubicBezTo>
                  <a:pt x="1781703" y="969529"/>
                  <a:pt x="1767840" y="1023103"/>
                  <a:pt x="1750423" y="1075354"/>
                </a:cubicBezTo>
                <a:cubicBezTo>
                  <a:pt x="1741714" y="1101480"/>
                  <a:pt x="1730976" y="1127014"/>
                  <a:pt x="1724297" y="1153731"/>
                </a:cubicBezTo>
                <a:cubicBezTo>
                  <a:pt x="1695994" y="1266947"/>
                  <a:pt x="1698715" y="1240831"/>
                  <a:pt x="1685109" y="1349674"/>
                </a:cubicBezTo>
                <a:cubicBezTo>
                  <a:pt x="1680218" y="1388799"/>
                  <a:pt x="1680169" y="1428656"/>
                  <a:pt x="1672046" y="1467240"/>
                </a:cubicBezTo>
                <a:cubicBezTo>
                  <a:pt x="1662681" y="1511725"/>
                  <a:pt x="1645920" y="1554325"/>
                  <a:pt x="1632857" y="1597868"/>
                </a:cubicBezTo>
                <a:cubicBezTo>
                  <a:pt x="1628503" y="1645765"/>
                  <a:pt x="1623103" y="1693579"/>
                  <a:pt x="1619794" y="1741560"/>
                </a:cubicBezTo>
                <a:cubicBezTo>
                  <a:pt x="1614393" y="1819872"/>
                  <a:pt x="1613839" y="1898516"/>
                  <a:pt x="1606732" y="1976691"/>
                </a:cubicBezTo>
                <a:cubicBezTo>
                  <a:pt x="1594624" y="2109881"/>
                  <a:pt x="1587817" y="2136581"/>
                  <a:pt x="1567543" y="2237948"/>
                </a:cubicBezTo>
                <a:cubicBezTo>
                  <a:pt x="1563189" y="2281491"/>
                  <a:pt x="1560669" y="2325257"/>
                  <a:pt x="1554480" y="2368577"/>
                </a:cubicBezTo>
                <a:cubicBezTo>
                  <a:pt x="1551941" y="2386350"/>
                  <a:pt x="1546141" y="2403508"/>
                  <a:pt x="1541417" y="2420828"/>
                </a:cubicBezTo>
                <a:cubicBezTo>
                  <a:pt x="1533076" y="2451411"/>
                  <a:pt x="1520864" y="2481062"/>
                  <a:pt x="1515292" y="2512268"/>
                </a:cubicBezTo>
                <a:cubicBezTo>
                  <a:pt x="1499055" y="2603198"/>
                  <a:pt x="1488724" y="2695086"/>
                  <a:pt x="1476103" y="2786588"/>
                </a:cubicBezTo>
                <a:cubicBezTo>
                  <a:pt x="1471306" y="2821364"/>
                  <a:pt x="1472085" y="2857171"/>
                  <a:pt x="1463040" y="2891091"/>
                </a:cubicBezTo>
                <a:cubicBezTo>
                  <a:pt x="1454496" y="2923133"/>
                  <a:pt x="1436168" y="2951742"/>
                  <a:pt x="1423852" y="2982531"/>
                </a:cubicBezTo>
                <a:cubicBezTo>
                  <a:pt x="1418738" y="2995316"/>
                  <a:pt x="1414129" y="3008362"/>
                  <a:pt x="1410789" y="3021720"/>
                </a:cubicBezTo>
                <a:cubicBezTo>
                  <a:pt x="1405404" y="3043260"/>
                  <a:pt x="1407655" y="3067176"/>
                  <a:pt x="1397726" y="3087034"/>
                </a:cubicBezTo>
                <a:cubicBezTo>
                  <a:pt x="1385257" y="3111972"/>
                  <a:pt x="1360940" y="3129150"/>
                  <a:pt x="1345474" y="3152348"/>
                </a:cubicBezTo>
                <a:cubicBezTo>
                  <a:pt x="1334672" y="3168551"/>
                  <a:pt x="1333119" y="3190830"/>
                  <a:pt x="1319349" y="3204600"/>
                </a:cubicBezTo>
                <a:cubicBezTo>
                  <a:pt x="1305579" y="3218370"/>
                  <a:pt x="1283300" y="3219923"/>
                  <a:pt x="1267097" y="3230725"/>
                </a:cubicBezTo>
                <a:cubicBezTo>
                  <a:pt x="1238262" y="3249948"/>
                  <a:pt x="1187770" y="3292793"/>
                  <a:pt x="1162594" y="3322165"/>
                </a:cubicBezTo>
                <a:cubicBezTo>
                  <a:pt x="1148425" y="3338695"/>
                  <a:pt x="1136469" y="3357000"/>
                  <a:pt x="1123406" y="3374417"/>
                </a:cubicBezTo>
                <a:cubicBezTo>
                  <a:pt x="1105989" y="3352645"/>
                  <a:pt x="1074124" y="3336825"/>
                  <a:pt x="1071154" y="3309102"/>
                </a:cubicBezTo>
                <a:cubicBezTo>
                  <a:pt x="1069544" y="3294077"/>
                  <a:pt x="1062672" y="3051576"/>
                  <a:pt x="1097280" y="2956405"/>
                </a:cubicBezTo>
                <a:cubicBezTo>
                  <a:pt x="1108613" y="2925240"/>
                  <a:pt x="1121639" y="2894625"/>
                  <a:pt x="1136469" y="2864965"/>
                </a:cubicBezTo>
                <a:cubicBezTo>
                  <a:pt x="1147824" y="2842256"/>
                  <a:pt x="1163327" y="2821845"/>
                  <a:pt x="1175657" y="2799651"/>
                </a:cubicBezTo>
                <a:cubicBezTo>
                  <a:pt x="1209814" y="2738169"/>
                  <a:pt x="1218426" y="2701050"/>
                  <a:pt x="1254034" y="2629834"/>
                </a:cubicBezTo>
                <a:cubicBezTo>
                  <a:pt x="1261055" y="2615792"/>
                  <a:pt x="1271670" y="2603851"/>
                  <a:pt x="1280160" y="2590645"/>
                </a:cubicBezTo>
                <a:cubicBezTo>
                  <a:pt x="1310860" y="2542889"/>
                  <a:pt x="1342390" y="2495636"/>
                  <a:pt x="1371600" y="2446954"/>
                </a:cubicBezTo>
                <a:cubicBezTo>
                  <a:pt x="1384663" y="2425183"/>
                  <a:pt x="1394070" y="2400748"/>
                  <a:pt x="1410789" y="2381640"/>
                </a:cubicBezTo>
                <a:cubicBezTo>
                  <a:pt x="1425126" y="2365255"/>
                  <a:pt x="1447086" y="2357265"/>
                  <a:pt x="1463040" y="2342451"/>
                </a:cubicBezTo>
                <a:cubicBezTo>
                  <a:pt x="1508165" y="2300549"/>
                  <a:pt x="1556722" y="2261085"/>
                  <a:pt x="1593669" y="2211822"/>
                </a:cubicBezTo>
                <a:cubicBezTo>
                  <a:pt x="1606732" y="2194405"/>
                  <a:pt x="1616585" y="2174035"/>
                  <a:pt x="1632857" y="2159571"/>
                </a:cubicBezTo>
                <a:cubicBezTo>
                  <a:pt x="1699848" y="2100024"/>
                  <a:pt x="1822986" y="2057393"/>
                  <a:pt x="1894114" y="2028942"/>
                </a:cubicBezTo>
                <a:cubicBezTo>
                  <a:pt x="1919683" y="2018714"/>
                  <a:pt x="1945488" y="2008218"/>
                  <a:pt x="1972492" y="2002817"/>
                </a:cubicBezTo>
                <a:cubicBezTo>
                  <a:pt x="2011156" y="1995084"/>
                  <a:pt x="2050869" y="1994108"/>
                  <a:pt x="2090057" y="1989754"/>
                </a:cubicBezTo>
                <a:cubicBezTo>
                  <a:pt x="2189485" y="1964897"/>
                  <a:pt x="2135198" y="1972505"/>
                  <a:pt x="2299063" y="1989754"/>
                </a:cubicBezTo>
                <a:cubicBezTo>
                  <a:pt x="2377088" y="1997967"/>
                  <a:pt x="2407019" y="2003967"/>
                  <a:pt x="2481943" y="2028942"/>
                </a:cubicBezTo>
                <a:cubicBezTo>
                  <a:pt x="2504188" y="2036357"/>
                  <a:pt x="2526284" y="2044581"/>
                  <a:pt x="2547257" y="2055068"/>
                </a:cubicBezTo>
                <a:cubicBezTo>
                  <a:pt x="2632739" y="2097809"/>
                  <a:pt x="2538959" y="2062599"/>
                  <a:pt x="2625634" y="2120382"/>
                </a:cubicBezTo>
                <a:cubicBezTo>
                  <a:pt x="2637091" y="2128020"/>
                  <a:pt x="2651760" y="2129091"/>
                  <a:pt x="2664823" y="2133445"/>
                </a:cubicBezTo>
                <a:cubicBezTo>
                  <a:pt x="2669177" y="2146508"/>
                  <a:pt x="2667431" y="2163673"/>
                  <a:pt x="2677886" y="2172634"/>
                </a:cubicBezTo>
                <a:cubicBezTo>
                  <a:pt x="2730159" y="2217439"/>
                  <a:pt x="2791097" y="2251011"/>
                  <a:pt x="2847703" y="2290200"/>
                </a:cubicBezTo>
                <a:cubicBezTo>
                  <a:pt x="2865603" y="2302592"/>
                  <a:pt x="2885187" y="2313390"/>
                  <a:pt x="2899954" y="2329388"/>
                </a:cubicBezTo>
                <a:cubicBezTo>
                  <a:pt x="2937776" y="2370362"/>
                  <a:pt x="2983747" y="2408243"/>
                  <a:pt x="3004457" y="2460017"/>
                </a:cubicBezTo>
                <a:cubicBezTo>
                  <a:pt x="3040938" y="2551218"/>
                  <a:pt x="3015935" y="2507021"/>
                  <a:pt x="3082834" y="2590645"/>
                </a:cubicBezTo>
                <a:cubicBezTo>
                  <a:pt x="3087188" y="2603708"/>
                  <a:pt x="3089739" y="2617518"/>
                  <a:pt x="3095897" y="2629834"/>
                </a:cubicBezTo>
                <a:cubicBezTo>
                  <a:pt x="3102918" y="2643876"/>
                  <a:pt x="3114234" y="2655391"/>
                  <a:pt x="3122023" y="2669022"/>
                </a:cubicBezTo>
                <a:cubicBezTo>
                  <a:pt x="3131684" y="2685929"/>
                  <a:pt x="3139440" y="2703857"/>
                  <a:pt x="3148149" y="2721274"/>
                </a:cubicBezTo>
                <a:cubicBezTo>
                  <a:pt x="3152503" y="2743045"/>
                  <a:pt x="3153416" y="2765799"/>
                  <a:pt x="3161212" y="2786588"/>
                </a:cubicBezTo>
                <a:cubicBezTo>
                  <a:pt x="3166724" y="2801288"/>
                  <a:pt x="3185603" y="2810173"/>
                  <a:pt x="3187337" y="2825777"/>
                </a:cubicBezTo>
                <a:cubicBezTo>
                  <a:pt x="3190262" y="2852101"/>
                  <a:pt x="3178301" y="2877976"/>
                  <a:pt x="3174274" y="2904154"/>
                </a:cubicBezTo>
                <a:cubicBezTo>
                  <a:pt x="3169592" y="2934585"/>
                  <a:pt x="3169453" y="2965928"/>
                  <a:pt x="3161212" y="2995594"/>
                </a:cubicBezTo>
                <a:cubicBezTo>
                  <a:pt x="3149919" y="3036249"/>
                  <a:pt x="3102557" y="3168485"/>
                  <a:pt x="3069772" y="3217662"/>
                </a:cubicBezTo>
                <a:cubicBezTo>
                  <a:pt x="3059525" y="3233033"/>
                  <a:pt x="3042856" y="3243043"/>
                  <a:pt x="3030583" y="3256851"/>
                </a:cubicBezTo>
                <a:cubicBezTo>
                  <a:pt x="2977139" y="3316975"/>
                  <a:pt x="2960724" y="3349121"/>
                  <a:pt x="2899954" y="3400542"/>
                </a:cubicBezTo>
                <a:cubicBezTo>
                  <a:pt x="2866714" y="3428668"/>
                  <a:pt x="2828692" y="3450794"/>
                  <a:pt x="2795452" y="3478920"/>
                </a:cubicBezTo>
                <a:cubicBezTo>
                  <a:pt x="2771948" y="3498808"/>
                  <a:pt x="2750593" y="3521222"/>
                  <a:pt x="2730137" y="3544234"/>
                </a:cubicBezTo>
                <a:cubicBezTo>
                  <a:pt x="2715673" y="3560506"/>
                  <a:pt x="2707479" y="3582317"/>
                  <a:pt x="2690949" y="3596485"/>
                </a:cubicBezTo>
                <a:cubicBezTo>
                  <a:pt x="2664934" y="3618784"/>
                  <a:pt x="2629911" y="3623513"/>
                  <a:pt x="2599509" y="3635674"/>
                </a:cubicBezTo>
                <a:cubicBezTo>
                  <a:pt x="2436866" y="3700731"/>
                  <a:pt x="2567291" y="3659339"/>
                  <a:pt x="2338252" y="3740177"/>
                </a:cubicBezTo>
                <a:cubicBezTo>
                  <a:pt x="2314124" y="3748693"/>
                  <a:pt x="2242187" y="3762002"/>
                  <a:pt x="2220686" y="3766302"/>
                </a:cubicBezTo>
                <a:cubicBezTo>
                  <a:pt x="2158583" y="3807704"/>
                  <a:pt x="2196391" y="3787463"/>
                  <a:pt x="2103120" y="3818554"/>
                </a:cubicBezTo>
                <a:lnTo>
                  <a:pt x="2024743" y="3844680"/>
                </a:lnTo>
                <a:cubicBezTo>
                  <a:pt x="2007326" y="3849034"/>
                  <a:pt x="1990046" y="3853980"/>
                  <a:pt x="1972492" y="3857742"/>
                </a:cubicBezTo>
                <a:cubicBezTo>
                  <a:pt x="1929072" y="3867046"/>
                  <a:pt x="1841863" y="3883868"/>
                  <a:pt x="1841863" y="3883868"/>
                </a:cubicBezTo>
                <a:cubicBezTo>
                  <a:pt x="1824446" y="3892577"/>
                  <a:pt x="1808966" y="3907844"/>
                  <a:pt x="1789612" y="3909994"/>
                </a:cubicBezTo>
                <a:cubicBezTo>
                  <a:pt x="1729542" y="3916669"/>
                  <a:pt x="1720560" y="3893194"/>
                  <a:pt x="1685109" y="3857742"/>
                </a:cubicBezTo>
                <a:cubicBezTo>
                  <a:pt x="1658844" y="3752682"/>
                  <a:pt x="1665251" y="3801334"/>
                  <a:pt x="1685109" y="3622611"/>
                </a:cubicBezTo>
                <a:cubicBezTo>
                  <a:pt x="1687092" y="3604768"/>
                  <a:pt x="1689265" y="3585948"/>
                  <a:pt x="1698172" y="3570360"/>
                </a:cubicBezTo>
                <a:cubicBezTo>
                  <a:pt x="1707337" y="3554320"/>
                  <a:pt x="1724933" y="3544840"/>
                  <a:pt x="1737360" y="3531171"/>
                </a:cubicBezTo>
                <a:cubicBezTo>
                  <a:pt x="1768496" y="3496921"/>
                  <a:pt x="1792112" y="3454890"/>
                  <a:pt x="1828800" y="3426668"/>
                </a:cubicBezTo>
                <a:cubicBezTo>
                  <a:pt x="1850628" y="3409877"/>
                  <a:pt x="1881051" y="3409251"/>
                  <a:pt x="1907177" y="3400542"/>
                </a:cubicBezTo>
                <a:cubicBezTo>
                  <a:pt x="2047607" y="3283517"/>
                  <a:pt x="1918336" y="3381103"/>
                  <a:pt x="2090057" y="3282977"/>
                </a:cubicBezTo>
                <a:cubicBezTo>
                  <a:pt x="2117319" y="3267399"/>
                  <a:pt x="2141260" y="3246457"/>
                  <a:pt x="2168434" y="3230725"/>
                </a:cubicBezTo>
                <a:cubicBezTo>
                  <a:pt x="2204055" y="3210103"/>
                  <a:pt x="2363439" y="3119973"/>
                  <a:pt x="2429692" y="3100097"/>
                </a:cubicBezTo>
                <a:cubicBezTo>
                  <a:pt x="2488601" y="3082424"/>
                  <a:pt x="2593199" y="3062170"/>
                  <a:pt x="2664823" y="3047845"/>
                </a:cubicBezTo>
                <a:cubicBezTo>
                  <a:pt x="2712720" y="3052199"/>
                  <a:pt x="2760903" y="3054106"/>
                  <a:pt x="2808514" y="3060908"/>
                </a:cubicBezTo>
                <a:cubicBezTo>
                  <a:pt x="2860743" y="3068369"/>
                  <a:pt x="2897261" y="3112633"/>
                  <a:pt x="2939143" y="3139285"/>
                </a:cubicBezTo>
                <a:cubicBezTo>
                  <a:pt x="2968760" y="3158132"/>
                  <a:pt x="3000480" y="3173475"/>
                  <a:pt x="3030583" y="3191537"/>
                </a:cubicBezTo>
                <a:cubicBezTo>
                  <a:pt x="3044045" y="3199614"/>
                  <a:pt x="3056709" y="3208954"/>
                  <a:pt x="3069772" y="3217662"/>
                </a:cubicBezTo>
                <a:cubicBezTo>
                  <a:pt x="3082835" y="3235079"/>
                  <a:pt x="3093565" y="3254519"/>
                  <a:pt x="3108960" y="3269914"/>
                </a:cubicBezTo>
                <a:cubicBezTo>
                  <a:pt x="3120061" y="3281015"/>
                  <a:pt x="3137048" y="3284939"/>
                  <a:pt x="3148149" y="3296040"/>
                </a:cubicBezTo>
                <a:cubicBezTo>
                  <a:pt x="3245366" y="3393257"/>
                  <a:pt x="3134169" y="3312846"/>
                  <a:pt x="3226526" y="3374417"/>
                </a:cubicBezTo>
                <a:cubicBezTo>
                  <a:pt x="3280820" y="3455856"/>
                  <a:pt x="3244575" y="3400143"/>
                  <a:pt x="3331029" y="3544234"/>
                </a:cubicBezTo>
                <a:cubicBezTo>
                  <a:pt x="3338113" y="3556041"/>
                  <a:pt x="3338668" y="3570766"/>
                  <a:pt x="3344092" y="3583422"/>
                </a:cubicBezTo>
                <a:cubicBezTo>
                  <a:pt x="3351763" y="3601321"/>
                  <a:pt x="3361509" y="3618257"/>
                  <a:pt x="3370217" y="3635674"/>
                </a:cubicBezTo>
                <a:cubicBezTo>
                  <a:pt x="3380717" y="3856181"/>
                  <a:pt x="3393454" y="3895364"/>
                  <a:pt x="3370217" y="4092874"/>
                </a:cubicBezTo>
                <a:cubicBezTo>
                  <a:pt x="3368608" y="4106549"/>
                  <a:pt x="3360493" y="4118704"/>
                  <a:pt x="3357154" y="4132062"/>
                </a:cubicBezTo>
                <a:cubicBezTo>
                  <a:pt x="3349700" y="4161879"/>
                  <a:pt x="3345961" y="4206702"/>
                  <a:pt x="3331029" y="4236565"/>
                </a:cubicBezTo>
                <a:cubicBezTo>
                  <a:pt x="3324008" y="4250607"/>
                  <a:pt x="3314542" y="4263361"/>
                  <a:pt x="3304903" y="4275754"/>
                </a:cubicBezTo>
                <a:cubicBezTo>
                  <a:pt x="3262207" y="4330649"/>
                  <a:pt x="3232968" y="4369698"/>
                  <a:pt x="3174274" y="4406382"/>
                </a:cubicBezTo>
                <a:cubicBezTo>
                  <a:pt x="3150650" y="4421147"/>
                  <a:pt x="3070396" y="4430019"/>
                  <a:pt x="3056709" y="4432508"/>
                </a:cubicBezTo>
                <a:cubicBezTo>
                  <a:pt x="2916635" y="4457976"/>
                  <a:pt x="3075176" y="4433602"/>
                  <a:pt x="2899954" y="4458634"/>
                </a:cubicBezTo>
                <a:cubicBezTo>
                  <a:pt x="2843348" y="4454280"/>
                  <a:pt x="2786215" y="4454426"/>
                  <a:pt x="2730137" y="4445571"/>
                </a:cubicBezTo>
                <a:cubicBezTo>
                  <a:pt x="2702935" y="4441276"/>
                  <a:pt x="2678081" y="4427544"/>
                  <a:pt x="2651760" y="4419445"/>
                </a:cubicBezTo>
                <a:cubicBezTo>
                  <a:pt x="2621462" y="4410123"/>
                  <a:pt x="2590800" y="4402028"/>
                  <a:pt x="2560320" y="4393320"/>
                </a:cubicBezTo>
                <a:lnTo>
                  <a:pt x="2495006" y="4262691"/>
                </a:lnTo>
                <a:cubicBezTo>
                  <a:pt x="2481943" y="4236565"/>
                  <a:pt x="2466665" y="4211434"/>
                  <a:pt x="2455817" y="4184314"/>
                </a:cubicBezTo>
                <a:cubicBezTo>
                  <a:pt x="2398452" y="4040901"/>
                  <a:pt x="2418397" y="4098175"/>
                  <a:pt x="2390503" y="4014497"/>
                </a:cubicBezTo>
                <a:cubicBezTo>
                  <a:pt x="2386149" y="3988371"/>
                  <a:pt x="2382634" y="3962092"/>
                  <a:pt x="2377440" y="3936120"/>
                </a:cubicBezTo>
                <a:cubicBezTo>
                  <a:pt x="2373919" y="3918515"/>
                  <a:pt x="2364377" y="3901821"/>
                  <a:pt x="2364377" y="3883868"/>
                </a:cubicBezTo>
                <a:cubicBezTo>
                  <a:pt x="2364377" y="3744463"/>
                  <a:pt x="2370300" y="3605079"/>
                  <a:pt x="2377440" y="3465857"/>
                </a:cubicBezTo>
                <a:cubicBezTo>
                  <a:pt x="2379017" y="3435108"/>
                  <a:pt x="2385821" y="3404848"/>
                  <a:pt x="2390503" y="3374417"/>
                </a:cubicBezTo>
                <a:cubicBezTo>
                  <a:pt x="2410731" y="3242935"/>
                  <a:pt x="2395431" y="3345713"/>
                  <a:pt x="2429692" y="3191537"/>
                </a:cubicBezTo>
                <a:cubicBezTo>
                  <a:pt x="2448268" y="3107943"/>
                  <a:pt x="2453445" y="3047838"/>
                  <a:pt x="2481943" y="2969468"/>
                </a:cubicBezTo>
                <a:cubicBezTo>
                  <a:pt x="2488598" y="2951168"/>
                  <a:pt x="2500160" y="2935012"/>
                  <a:pt x="2508069" y="2917217"/>
                </a:cubicBezTo>
                <a:cubicBezTo>
                  <a:pt x="2517592" y="2895789"/>
                  <a:pt x="2524491" y="2873249"/>
                  <a:pt x="2534194" y="2851902"/>
                </a:cubicBezTo>
                <a:cubicBezTo>
                  <a:pt x="2546281" y="2825311"/>
                  <a:pt x="2564146" y="2801235"/>
                  <a:pt x="2573383" y="2773525"/>
                </a:cubicBezTo>
                <a:cubicBezTo>
                  <a:pt x="2581464" y="2749283"/>
                  <a:pt x="2631333" y="2541550"/>
                  <a:pt x="2638697" y="2499205"/>
                </a:cubicBezTo>
                <a:cubicBezTo>
                  <a:pt x="2716726" y="2050534"/>
                  <a:pt x="2635164" y="2464615"/>
                  <a:pt x="2677886" y="2251011"/>
                </a:cubicBezTo>
                <a:cubicBezTo>
                  <a:pt x="2682240" y="2081194"/>
                  <a:pt x="2684021" y="1911291"/>
                  <a:pt x="2690949" y="1741560"/>
                </a:cubicBezTo>
                <a:cubicBezTo>
                  <a:pt x="2695648" y="1626434"/>
                  <a:pt x="2693238" y="1643256"/>
                  <a:pt x="2717074" y="1571742"/>
                </a:cubicBezTo>
                <a:cubicBezTo>
                  <a:pt x="2721428" y="1541262"/>
                  <a:pt x="2725075" y="1510673"/>
                  <a:pt x="2730137" y="1480302"/>
                </a:cubicBezTo>
                <a:cubicBezTo>
                  <a:pt x="2733787" y="1458402"/>
                  <a:pt x="2740060" y="1436967"/>
                  <a:pt x="2743200" y="1414988"/>
                </a:cubicBezTo>
                <a:cubicBezTo>
                  <a:pt x="2748776" y="1375954"/>
                  <a:pt x="2751909" y="1336611"/>
                  <a:pt x="2756263" y="1297422"/>
                </a:cubicBezTo>
                <a:cubicBezTo>
                  <a:pt x="2760617" y="1205982"/>
                  <a:pt x="2761724" y="1114329"/>
                  <a:pt x="2769326" y="1023102"/>
                </a:cubicBezTo>
                <a:cubicBezTo>
                  <a:pt x="2770469" y="1009380"/>
                  <a:pt x="2780295" y="997523"/>
                  <a:pt x="2782389" y="983914"/>
                </a:cubicBezTo>
                <a:cubicBezTo>
                  <a:pt x="2789043" y="940663"/>
                  <a:pt x="2789669" y="896661"/>
                  <a:pt x="2795452" y="853285"/>
                </a:cubicBezTo>
                <a:cubicBezTo>
                  <a:pt x="2798436" y="830903"/>
                  <a:pt x="2814125" y="760560"/>
                  <a:pt x="2821577" y="735720"/>
                </a:cubicBezTo>
                <a:cubicBezTo>
                  <a:pt x="2829490" y="709342"/>
                  <a:pt x="2838994" y="683468"/>
                  <a:pt x="2847703" y="657342"/>
                </a:cubicBezTo>
                <a:lnTo>
                  <a:pt x="2886892" y="539777"/>
                </a:lnTo>
                <a:cubicBezTo>
                  <a:pt x="2893777" y="519123"/>
                  <a:pt x="2910685" y="502920"/>
                  <a:pt x="2926080" y="487525"/>
                </a:cubicBezTo>
                <a:cubicBezTo>
                  <a:pt x="2941475" y="472130"/>
                  <a:pt x="2960915" y="461400"/>
                  <a:pt x="2978332" y="448337"/>
                </a:cubicBezTo>
                <a:cubicBezTo>
                  <a:pt x="3002333" y="376330"/>
                  <a:pt x="2976023" y="435790"/>
                  <a:pt x="3043646" y="356897"/>
                </a:cubicBezTo>
                <a:cubicBezTo>
                  <a:pt x="3053863" y="344977"/>
                  <a:pt x="3059721" y="329769"/>
                  <a:pt x="3069772" y="317708"/>
                </a:cubicBezTo>
                <a:cubicBezTo>
                  <a:pt x="3086216" y="297975"/>
                  <a:pt x="3139129" y="248532"/>
                  <a:pt x="3161212" y="239331"/>
                </a:cubicBezTo>
                <a:cubicBezTo>
                  <a:pt x="3194356" y="225521"/>
                  <a:pt x="3230880" y="221914"/>
                  <a:pt x="3265714" y="213205"/>
                </a:cubicBezTo>
                <a:cubicBezTo>
                  <a:pt x="3284606" y="208482"/>
                  <a:pt x="3299733" y="193917"/>
                  <a:pt x="3317966" y="187080"/>
                </a:cubicBezTo>
                <a:cubicBezTo>
                  <a:pt x="3334776" y="180776"/>
                  <a:pt x="3352955" y="178949"/>
                  <a:pt x="3370217" y="174017"/>
                </a:cubicBezTo>
                <a:cubicBezTo>
                  <a:pt x="3383457" y="170234"/>
                  <a:pt x="3396343" y="165308"/>
                  <a:pt x="3409406" y="160954"/>
                </a:cubicBezTo>
                <a:cubicBezTo>
                  <a:pt x="3674552" y="198832"/>
                  <a:pt x="3343603" y="160954"/>
                  <a:pt x="3579223" y="160954"/>
                </a:cubicBezTo>
                <a:cubicBezTo>
                  <a:pt x="3614328" y="160954"/>
                  <a:pt x="3648892" y="169663"/>
                  <a:pt x="3683726" y="174017"/>
                </a:cubicBezTo>
                <a:cubicBezTo>
                  <a:pt x="3735340" y="166643"/>
                  <a:pt x="3789543" y="160625"/>
                  <a:pt x="3840480" y="147891"/>
                </a:cubicBezTo>
                <a:cubicBezTo>
                  <a:pt x="3969110" y="115733"/>
                  <a:pt x="3742378" y="157710"/>
                  <a:pt x="3958046" y="121765"/>
                </a:cubicBezTo>
                <a:cubicBezTo>
                  <a:pt x="4109516" y="130180"/>
                  <a:pt x="4195682" y="132203"/>
                  <a:pt x="4336869" y="147891"/>
                </a:cubicBezTo>
                <a:cubicBezTo>
                  <a:pt x="4486299" y="164495"/>
                  <a:pt x="4374988" y="152902"/>
                  <a:pt x="4480560" y="174017"/>
                </a:cubicBezTo>
                <a:cubicBezTo>
                  <a:pt x="4506532" y="179211"/>
                  <a:pt x="4532811" y="182726"/>
                  <a:pt x="4558937" y="187080"/>
                </a:cubicBezTo>
                <a:cubicBezTo>
                  <a:pt x="4580709" y="182726"/>
                  <a:pt x="4621112" y="195997"/>
                  <a:pt x="4624252" y="174017"/>
                </a:cubicBezTo>
                <a:cubicBezTo>
                  <a:pt x="4631267" y="124913"/>
                  <a:pt x="4564138" y="91890"/>
                  <a:pt x="4532812" y="69514"/>
                </a:cubicBezTo>
                <a:cubicBezTo>
                  <a:pt x="4515096" y="56859"/>
                  <a:pt x="4498276" y="42979"/>
                  <a:pt x="4480560" y="30325"/>
                </a:cubicBezTo>
                <a:cubicBezTo>
                  <a:pt x="4467785" y="21200"/>
                  <a:pt x="4441372" y="-11499"/>
                  <a:pt x="4441372" y="4200"/>
                </a:cubicBezTo>
                <a:cubicBezTo>
                  <a:pt x="4441372" y="22673"/>
                  <a:pt x="4466368" y="31562"/>
                  <a:pt x="4480560" y="43388"/>
                </a:cubicBezTo>
                <a:cubicBezTo>
                  <a:pt x="4492621" y="53439"/>
                  <a:pt x="4506686" y="60805"/>
                  <a:pt x="4519749" y="69514"/>
                </a:cubicBezTo>
                <a:cubicBezTo>
                  <a:pt x="4545180" y="145805"/>
                  <a:pt x="4512914" y="75741"/>
                  <a:pt x="4572000" y="134828"/>
                </a:cubicBezTo>
                <a:cubicBezTo>
                  <a:pt x="4597323" y="160151"/>
                  <a:pt x="4600564" y="181332"/>
                  <a:pt x="4611189" y="213205"/>
                </a:cubicBezTo>
                <a:cubicBezTo>
                  <a:pt x="4498879" y="288078"/>
                  <a:pt x="4631047" y="188382"/>
                  <a:pt x="4558937" y="278520"/>
                </a:cubicBezTo>
                <a:cubicBezTo>
                  <a:pt x="4549130" y="290779"/>
                  <a:pt x="4531669" y="294428"/>
                  <a:pt x="4519749" y="304645"/>
                </a:cubicBezTo>
                <a:cubicBezTo>
                  <a:pt x="4501047" y="320675"/>
                  <a:pt x="4487541" y="342580"/>
                  <a:pt x="4467497" y="356897"/>
                </a:cubicBezTo>
                <a:cubicBezTo>
                  <a:pt x="4456293" y="364900"/>
                  <a:pt x="4440625" y="363802"/>
                  <a:pt x="4428309" y="369960"/>
                </a:cubicBezTo>
                <a:cubicBezTo>
                  <a:pt x="4414267" y="376981"/>
                  <a:pt x="4402183" y="387377"/>
                  <a:pt x="4389120" y="396085"/>
                </a:cubicBezTo>
                <a:cubicBezTo>
                  <a:pt x="4384766" y="409148"/>
                  <a:pt x="4363741" y="429116"/>
                  <a:pt x="4376057" y="435274"/>
                </a:cubicBezTo>
                <a:cubicBezTo>
                  <a:pt x="4388133" y="441312"/>
                  <a:pt x="4454134" y="370346"/>
                  <a:pt x="4454434" y="369960"/>
                </a:cubicBezTo>
                <a:cubicBezTo>
                  <a:pt x="4473711" y="345175"/>
                  <a:pt x="4487846" y="316702"/>
                  <a:pt x="4506686" y="291582"/>
                </a:cubicBezTo>
                <a:cubicBezTo>
                  <a:pt x="4519749" y="274165"/>
                  <a:pt x="4528158" y="251985"/>
                  <a:pt x="4545874" y="239331"/>
                </a:cubicBezTo>
                <a:cubicBezTo>
                  <a:pt x="4560483" y="228896"/>
                  <a:pt x="4598126" y="226268"/>
                  <a:pt x="4598126" y="22626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a:off x="313509" y="235131"/>
            <a:ext cx="3161885" cy="6560583"/>
          </a:xfrm>
          <a:custGeom>
            <a:avLst/>
            <a:gdLst>
              <a:gd name="connsiteX0" fmla="*/ 0 w 3161885"/>
              <a:gd name="connsiteY0" fmla="*/ 169818 h 6560583"/>
              <a:gd name="connsiteX1" fmla="*/ 143691 w 3161885"/>
              <a:gd name="connsiteY1" fmla="*/ 209006 h 6560583"/>
              <a:gd name="connsiteX2" fmla="*/ 222068 w 3161885"/>
              <a:gd name="connsiteY2" fmla="*/ 235132 h 6560583"/>
              <a:gd name="connsiteX3" fmla="*/ 248194 w 3161885"/>
              <a:gd name="connsiteY3" fmla="*/ 274320 h 6560583"/>
              <a:gd name="connsiteX4" fmla="*/ 235131 w 3161885"/>
              <a:gd name="connsiteY4" fmla="*/ 391886 h 6560583"/>
              <a:gd name="connsiteX5" fmla="*/ 209005 w 3161885"/>
              <a:gd name="connsiteY5" fmla="*/ 483326 h 6560583"/>
              <a:gd name="connsiteX6" fmla="*/ 195942 w 3161885"/>
              <a:gd name="connsiteY6" fmla="*/ 561703 h 6560583"/>
              <a:gd name="connsiteX7" fmla="*/ 195942 w 3161885"/>
              <a:gd name="connsiteY7" fmla="*/ 679269 h 6560583"/>
              <a:gd name="connsiteX8" fmla="*/ 222068 w 3161885"/>
              <a:gd name="connsiteY8" fmla="*/ 718458 h 6560583"/>
              <a:gd name="connsiteX9" fmla="*/ 326571 w 3161885"/>
              <a:gd name="connsiteY9" fmla="*/ 705395 h 6560583"/>
              <a:gd name="connsiteX10" fmla="*/ 352697 w 3161885"/>
              <a:gd name="connsiteY10" fmla="*/ 666206 h 6560583"/>
              <a:gd name="connsiteX11" fmla="*/ 391885 w 3161885"/>
              <a:gd name="connsiteY11" fmla="*/ 627018 h 6560583"/>
              <a:gd name="connsiteX12" fmla="*/ 444137 w 3161885"/>
              <a:gd name="connsiteY12" fmla="*/ 548640 h 6560583"/>
              <a:gd name="connsiteX13" fmla="*/ 457200 w 3161885"/>
              <a:gd name="connsiteY13" fmla="*/ 496389 h 6560583"/>
              <a:gd name="connsiteX14" fmla="*/ 535577 w 3161885"/>
              <a:gd name="connsiteY14" fmla="*/ 391886 h 6560583"/>
              <a:gd name="connsiteX15" fmla="*/ 613954 w 3161885"/>
              <a:gd name="connsiteY15" fmla="*/ 261258 h 6560583"/>
              <a:gd name="connsiteX16" fmla="*/ 653142 w 3161885"/>
              <a:gd name="connsiteY16" fmla="*/ 222069 h 6560583"/>
              <a:gd name="connsiteX17" fmla="*/ 731520 w 3161885"/>
              <a:gd name="connsiteY17" fmla="*/ 143692 h 6560583"/>
              <a:gd name="connsiteX18" fmla="*/ 757645 w 3161885"/>
              <a:gd name="connsiteY18" fmla="*/ 104503 h 6560583"/>
              <a:gd name="connsiteX19" fmla="*/ 849085 w 3161885"/>
              <a:gd name="connsiteY19" fmla="*/ 52252 h 6560583"/>
              <a:gd name="connsiteX20" fmla="*/ 1097280 w 3161885"/>
              <a:gd name="connsiteY20" fmla="*/ 0 h 6560583"/>
              <a:gd name="connsiteX21" fmla="*/ 1227908 w 3161885"/>
              <a:gd name="connsiteY21" fmla="*/ 13063 h 6560583"/>
              <a:gd name="connsiteX22" fmla="*/ 1345474 w 3161885"/>
              <a:gd name="connsiteY22" fmla="*/ 78378 h 6560583"/>
              <a:gd name="connsiteX23" fmla="*/ 1371600 w 3161885"/>
              <a:gd name="connsiteY23" fmla="*/ 117566 h 6560583"/>
              <a:gd name="connsiteX24" fmla="*/ 1293222 w 3161885"/>
              <a:gd name="connsiteY24" fmla="*/ 248195 h 6560583"/>
              <a:gd name="connsiteX25" fmla="*/ 1254034 w 3161885"/>
              <a:gd name="connsiteY25" fmla="*/ 274320 h 6560583"/>
              <a:gd name="connsiteX26" fmla="*/ 1227908 w 3161885"/>
              <a:gd name="connsiteY26" fmla="*/ 313509 h 6560583"/>
              <a:gd name="connsiteX27" fmla="*/ 966651 w 3161885"/>
              <a:gd name="connsiteY27" fmla="*/ 457200 h 6560583"/>
              <a:gd name="connsiteX28" fmla="*/ 849085 w 3161885"/>
              <a:gd name="connsiteY28" fmla="*/ 509452 h 6560583"/>
              <a:gd name="connsiteX29" fmla="*/ 796834 w 3161885"/>
              <a:gd name="connsiteY29" fmla="*/ 561703 h 6560583"/>
              <a:gd name="connsiteX30" fmla="*/ 744582 w 3161885"/>
              <a:gd name="connsiteY30" fmla="*/ 587829 h 6560583"/>
              <a:gd name="connsiteX31" fmla="*/ 718457 w 3161885"/>
              <a:gd name="connsiteY31" fmla="*/ 627018 h 6560583"/>
              <a:gd name="connsiteX32" fmla="*/ 679268 w 3161885"/>
              <a:gd name="connsiteY32" fmla="*/ 666206 h 6560583"/>
              <a:gd name="connsiteX33" fmla="*/ 640080 w 3161885"/>
              <a:gd name="connsiteY33" fmla="*/ 692332 h 6560583"/>
              <a:gd name="connsiteX34" fmla="*/ 483325 w 3161885"/>
              <a:gd name="connsiteY34" fmla="*/ 822960 h 6560583"/>
              <a:gd name="connsiteX35" fmla="*/ 378822 w 3161885"/>
              <a:gd name="connsiteY35" fmla="*/ 914400 h 6560583"/>
              <a:gd name="connsiteX36" fmla="*/ 300445 w 3161885"/>
              <a:gd name="connsiteY36" fmla="*/ 1005840 h 6560583"/>
              <a:gd name="connsiteX37" fmla="*/ 261257 w 3161885"/>
              <a:gd name="connsiteY37" fmla="*/ 1058092 h 6560583"/>
              <a:gd name="connsiteX38" fmla="*/ 248194 w 3161885"/>
              <a:gd name="connsiteY38" fmla="*/ 1110343 h 6560583"/>
              <a:gd name="connsiteX39" fmla="*/ 195942 w 3161885"/>
              <a:gd name="connsiteY39" fmla="*/ 1227909 h 6560583"/>
              <a:gd name="connsiteX40" fmla="*/ 182880 w 3161885"/>
              <a:gd name="connsiteY40" fmla="*/ 1319349 h 6560583"/>
              <a:gd name="connsiteX41" fmla="*/ 169817 w 3161885"/>
              <a:gd name="connsiteY41" fmla="*/ 1371600 h 6560583"/>
              <a:gd name="connsiteX42" fmla="*/ 235131 w 3161885"/>
              <a:gd name="connsiteY42" fmla="*/ 1554480 h 6560583"/>
              <a:gd name="connsiteX43" fmla="*/ 326571 w 3161885"/>
              <a:gd name="connsiteY43" fmla="*/ 1606732 h 6560583"/>
              <a:gd name="connsiteX44" fmla="*/ 587828 w 3161885"/>
              <a:gd name="connsiteY44" fmla="*/ 1593669 h 6560583"/>
              <a:gd name="connsiteX45" fmla="*/ 718457 w 3161885"/>
              <a:gd name="connsiteY45" fmla="*/ 1541418 h 6560583"/>
              <a:gd name="connsiteX46" fmla="*/ 796834 w 3161885"/>
              <a:gd name="connsiteY46" fmla="*/ 1515292 h 6560583"/>
              <a:gd name="connsiteX47" fmla="*/ 849085 w 3161885"/>
              <a:gd name="connsiteY47" fmla="*/ 1502229 h 6560583"/>
              <a:gd name="connsiteX48" fmla="*/ 927462 w 3161885"/>
              <a:gd name="connsiteY48" fmla="*/ 1476103 h 6560583"/>
              <a:gd name="connsiteX49" fmla="*/ 1045028 w 3161885"/>
              <a:gd name="connsiteY49" fmla="*/ 1449978 h 6560583"/>
              <a:gd name="connsiteX50" fmla="*/ 1097280 w 3161885"/>
              <a:gd name="connsiteY50" fmla="*/ 1410789 h 6560583"/>
              <a:gd name="connsiteX51" fmla="*/ 1201782 w 3161885"/>
              <a:gd name="connsiteY51" fmla="*/ 1332412 h 6560583"/>
              <a:gd name="connsiteX52" fmla="*/ 1227908 w 3161885"/>
              <a:gd name="connsiteY52" fmla="*/ 1280160 h 6560583"/>
              <a:gd name="connsiteX53" fmla="*/ 1280160 w 3161885"/>
              <a:gd name="connsiteY53" fmla="*/ 1201783 h 6560583"/>
              <a:gd name="connsiteX54" fmla="*/ 1358537 w 3161885"/>
              <a:gd name="connsiteY54" fmla="*/ 992778 h 6560583"/>
              <a:gd name="connsiteX55" fmla="*/ 1384662 w 3161885"/>
              <a:gd name="connsiteY55" fmla="*/ 888275 h 6560583"/>
              <a:gd name="connsiteX56" fmla="*/ 1410788 w 3161885"/>
              <a:gd name="connsiteY56" fmla="*/ 836023 h 6560583"/>
              <a:gd name="connsiteX57" fmla="*/ 1436914 w 3161885"/>
              <a:gd name="connsiteY57" fmla="*/ 757646 h 6560583"/>
              <a:gd name="connsiteX58" fmla="*/ 1463040 w 3161885"/>
              <a:gd name="connsiteY58" fmla="*/ 705395 h 6560583"/>
              <a:gd name="connsiteX59" fmla="*/ 1489165 w 3161885"/>
              <a:gd name="connsiteY59" fmla="*/ 640080 h 6560583"/>
              <a:gd name="connsiteX60" fmla="*/ 1502228 w 3161885"/>
              <a:gd name="connsiteY60" fmla="*/ 587829 h 6560583"/>
              <a:gd name="connsiteX61" fmla="*/ 1580605 w 3161885"/>
              <a:gd name="connsiteY61" fmla="*/ 496389 h 6560583"/>
              <a:gd name="connsiteX62" fmla="*/ 1645920 w 3161885"/>
              <a:gd name="connsiteY62" fmla="*/ 404949 h 6560583"/>
              <a:gd name="connsiteX63" fmla="*/ 1802674 w 3161885"/>
              <a:gd name="connsiteY63" fmla="*/ 287383 h 6560583"/>
              <a:gd name="connsiteX64" fmla="*/ 1881051 w 3161885"/>
              <a:gd name="connsiteY64" fmla="*/ 274320 h 6560583"/>
              <a:gd name="connsiteX65" fmla="*/ 2024742 w 3161885"/>
              <a:gd name="connsiteY65" fmla="*/ 222069 h 6560583"/>
              <a:gd name="connsiteX66" fmla="*/ 2194560 w 3161885"/>
              <a:gd name="connsiteY66" fmla="*/ 235132 h 6560583"/>
              <a:gd name="connsiteX67" fmla="*/ 2286000 w 3161885"/>
              <a:gd name="connsiteY67" fmla="*/ 313509 h 6560583"/>
              <a:gd name="connsiteX68" fmla="*/ 2312125 w 3161885"/>
              <a:gd name="connsiteY68" fmla="*/ 352698 h 6560583"/>
              <a:gd name="connsiteX69" fmla="*/ 2325188 w 3161885"/>
              <a:gd name="connsiteY69" fmla="*/ 418012 h 6560583"/>
              <a:gd name="connsiteX70" fmla="*/ 2338251 w 3161885"/>
              <a:gd name="connsiteY70" fmla="*/ 457200 h 6560583"/>
              <a:gd name="connsiteX71" fmla="*/ 2312125 w 3161885"/>
              <a:gd name="connsiteY71" fmla="*/ 679269 h 6560583"/>
              <a:gd name="connsiteX72" fmla="*/ 2233748 w 3161885"/>
              <a:gd name="connsiteY72" fmla="*/ 809898 h 6560583"/>
              <a:gd name="connsiteX73" fmla="*/ 2076994 w 3161885"/>
              <a:gd name="connsiteY73" fmla="*/ 979715 h 6560583"/>
              <a:gd name="connsiteX74" fmla="*/ 1998617 w 3161885"/>
              <a:gd name="connsiteY74" fmla="*/ 1031966 h 6560583"/>
              <a:gd name="connsiteX75" fmla="*/ 1933302 w 3161885"/>
              <a:gd name="connsiteY75" fmla="*/ 1058092 h 6560583"/>
              <a:gd name="connsiteX76" fmla="*/ 1763485 w 3161885"/>
              <a:gd name="connsiteY76" fmla="*/ 1201783 h 6560583"/>
              <a:gd name="connsiteX77" fmla="*/ 1698171 w 3161885"/>
              <a:gd name="connsiteY77" fmla="*/ 1227909 h 6560583"/>
              <a:gd name="connsiteX78" fmla="*/ 1619794 w 3161885"/>
              <a:gd name="connsiteY78" fmla="*/ 1267098 h 6560583"/>
              <a:gd name="connsiteX79" fmla="*/ 1280160 w 3161885"/>
              <a:gd name="connsiteY79" fmla="*/ 1436915 h 6560583"/>
              <a:gd name="connsiteX80" fmla="*/ 1201782 w 3161885"/>
              <a:gd name="connsiteY80" fmla="*/ 1476103 h 6560583"/>
              <a:gd name="connsiteX81" fmla="*/ 1162594 w 3161885"/>
              <a:gd name="connsiteY81" fmla="*/ 1515292 h 6560583"/>
              <a:gd name="connsiteX82" fmla="*/ 1084217 w 3161885"/>
              <a:gd name="connsiteY82" fmla="*/ 1580606 h 6560583"/>
              <a:gd name="connsiteX83" fmla="*/ 1058091 w 3161885"/>
              <a:gd name="connsiteY83" fmla="*/ 1619795 h 6560583"/>
              <a:gd name="connsiteX84" fmla="*/ 1018902 w 3161885"/>
              <a:gd name="connsiteY84" fmla="*/ 1672046 h 6560583"/>
              <a:gd name="connsiteX85" fmla="*/ 992777 w 3161885"/>
              <a:gd name="connsiteY85" fmla="*/ 1737360 h 6560583"/>
              <a:gd name="connsiteX86" fmla="*/ 927462 w 3161885"/>
              <a:gd name="connsiteY86" fmla="*/ 1854926 h 6560583"/>
              <a:gd name="connsiteX87" fmla="*/ 862148 w 3161885"/>
              <a:gd name="connsiteY87" fmla="*/ 2050869 h 6560583"/>
              <a:gd name="connsiteX88" fmla="*/ 836022 w 3161885"/>
              <a:gd name="connsiteY88" fmla="*/ 2129246 h 6560583"/>
              <a:gd name="connsiteX89" fmla="*/ 888274 w 3161885"/>
              <a:gd name="connsiteY89" fmla="*/ 2325189 h 6560583"/>
              <a:gd name="connsiteX90" fmla="*/ 940525 w 3161885"/>
              <a:gd name="connsiteY90" fmla="*/ 2351315 h 6560583"/>
              <a:gd name="connsiteX91" fmla="*/ 1005840 w 3161885"/>
              <a:gd name="connsiteY91" fmla="*/ 2377440 h 6560583"/>
              <a:gd name="connsiteX92" fmla="*/ 1084217 w 3161885"/>
              <a:gd name="connsiteY92" fmla="*/ 2390503 h 6560583"/>
              <a:gd name="connsiteX93" fmla="*/ 1149531 w 3161885"/>
              <a:gd name="connsiteY93" fmla="*/ 2403566 h 6560583"/>
              <a:gd name="connsiteX94" fmla="*/ 1436914 w 3161885"/>
              <a:gd name="connsiteY94" fmla="*/ 2364378 h 6560583"/>
              <a:gd name="connsiteX95" fmla="*/ 1698171 w 3161885"/>
              <a:gd name="connsiteY95" fmla="*/ 2325189 h 6560583"/>
              <a:gd name="connsiteX96" fmla="*/ 1789611 w 3161885"/>
              <a:gd name="connsiteY96" fmla="*/ 2246812 h 6560583"/>
              <a:gd name="connsiteX97" fmla="*/ 1867988 w 3161885"/>
              <a:gd name="connsiteY97" fmla="*/ 2116183 h 6560583"/>
              <a:gd name="connsiteX98" fmla="*/ 1933302 w 3161885"/>
              <a:gd name="connsiteY98" fmla="*/ 2011680 h 6560583"/>
              <a:gd name="connsiteX99" fmla="*/ 1985554 w 3161885"/>
              <a:gd name="connsiteY99" fmla="*/ 1933303 h 6560583"/>
              <a:gd name="connsiteX100" fmla="*/ 2063931 w 3161885"/>
              <a:gd name="connsiteY100" fmla="*/ 1789612 h 6560583"/>
              <a:gd name="connsiteX101" fmla="*/ 2116182 w 3161885"/>
              <a:gd name="connsiteY101" fmla="*/ 1672046 h 6560583"/>
              <a:gd name="connsiteX102" fmla="*/ 2155371 w 3161885"/>
              <a:gd name="connsiteY102" fmla="*/ 1619795 h 6560583"/>
              <a:gd name="connsiteX103" fmla="*/ 2207622 w 3161885"/>
              <a:gd name="connsiteY103" fmla="*/ 1541418 h 6560583"/>
              <a:gd name="connsiteX104" fmla="*/ 2220685 w 3161885"/>
              <a:gd name="connsiteY104" fmla="*/ 1476103 h 6560583"/>
              <a:gd name="connsiteX105" fmla="*/ 2259874 w 3161885"/>
              <a:gd name="connsiteY105" fmla="*/ 1436915 h 6560583"/>
              <a:gd name="connsiteX106" fmla="*/ 2299062 w 3161885"/>
              <a:gd name="connsiteY106" fmla="*/ 1384663 h 6560583"/>
              <a:gd name="connsiteX107" fmla="*/ 2364377 w 3161885"/>
              <a:gd name="connsiteY107" fmla="*/ 1319349 h 6560583"/>
              <a:gd name="connsiteX108" fmla="*/ 2468880 w 3161885"/>
              <a:gd name="connsiteY108" fmla="*/ 1136469 h 6560583"/>
              <a:gd name="connsiteX109" fmla="*/ 2586445 w 3161885"/>
              <a:gd name="connsiteY109" fmla="*/ 1018903 h 6560583"/>
              <a:gd name="connsiteX110" fmla="*/ 2664822 w 3161885"/>
              <a:gd name="connsiteY110" fmla="*/ 1045029 h 6560583"/>
              <a:gd name="connsiteX111" fmla="*/ 2717074 w 3161885"/>
              <a:gd name="connsiteY111" fmla="*/ 1110343 h 6560583"/>
              <a:gd name="connsiteX112" fmla="*/ 2743200 w 3161885"/>
              <a:gd name="connsiteY112" fmla="*/ 1175658 h 6560583"/>
              <a:gd name="connsiteX113" fmla="*/ 2769325 w 3161885"/>
              <a:gd name="connsiteY113" fmla="*/ 1293223 h 6560583"/>
              <a:gd name="connsiteX114" fmla="*/ 2690948 w 3161885"/>
              <a:gd name="connsiteY114" fmla="*/ 1763486 h 6560583"/>
              <a:gd name="connsiteX115" fmla="*/ 2599508 w 3161885"/>
              <a:gd name="connsiteY115" fmla="*/ 1854926 h 6560583"/>
              <a:gd name="connsiteX116" fmla="*/ 2455817 w 3161885"/>
              <a:gd name="connsiteY116" fmla="*/ 1985555 h 6560583"/>
              <a:gd name="connsiteX117" fmla="*/ 2377440 w 3161885"/>
              <a:gd name="connsiteY117" fmla="*/ 2050869 h 6560583"/>
              <a:gd name="connsiteX118" fmla="*/ 2050868 w 3161885"/>
              <a:gd name="connsiteY118" fmla="*/ 2299063 h 6560583"/>
              <a:gd name="connsiteX119" fmla="*/ 1763485 w 3161885"/>
              <a:gd name="connsiteY119" fmla="*/ 2495006 h 6560583"/>
              <a:gd name="connsiteX120" fmla="*/ 1541417 w 3161885"/>
              <a:gd name="connsiteY120" fmla="*/ 2612572 h 6560583"/>
              <a:gd name="connsiteX121" fmla="*/ 1345474 w 3161885"/>
              <a:gd name="connsiteY121" fmla="*/ 2638698 h 6560583"/>
              <a:gd name="connsiteX122" fmla="*/ 1201782 w 3161885"/>
              <a:gd name="connsiteY122" fmla="*/ 2677886 h 6560583"/>
              <a:gd name="connsiteX123" fmla="*/ 1097280 w 3161885"/>
              <a:gd name="connsiteY123" fmla="*/ 2690949 h 6560583"/>
              <a:gd name="connsiteX124" fmla="*/ 940525 w 3161885"/>
              <a:gd name="connsiteY124" fmla="*/ 2717075 h 6560583"/>
              <a:gd name="connsiteX125" fmla="*/ 718457 w 3161885"/>
              <a:gd name="connsiteY125" fmla="*/ 2690949 h 6560583"/>
              <a:gd name="connsiteX126" fmla="*/ 653142 w 3161885"/>
              <a:gd name="connsiteY126" fmla="*/ 2664823 h 6560583"/>
              <a:gd name="connsiteX127" fmla="*/ 574765 w 3161885"/>
              <a:gd name="connsiteY127" fmla="*/ 2573383 h 6560583"/>
              <a:gd name="connsiteX128" fmla="*/ 548640 w 3161885"/>
              <a:gd name="connsiteY128" fmla="*/ 2481943 h 6560583"/>
              <a:gd name="connsiteX129" fmla="*/ 613954 w 3161885"/>
              <a:gd name="connsiteY129" fmla="*/ 2024743 h 6560583"/>
              <a:gd name="connsiteX130" fmla="*/ 705394 w 3161885"/>
              <a:gd name="connsiteY130" fmla="*/ 1802675 h 6560583"/>
              <a:gd name="connsiteX131" fmla="*/ 744582 w 3161885"/>
              <a:gd name="connsiteY131" fmla="*/ 1750423 h 6560583"/>
              <a:gd name="connsiteX132" fmla="*/ 927462 w 3161885"/>
              <a:gd name="connsiteY132" fmla="*/ 1593669 h 6560583"/>
              <a:gd name="connsiteX133" fmla="*/ 1084217 w 3161885"/>
              <a:gd name="connsiteY133" fmla="*/ 1554480 h 6560583"/>
              <a:gd name="connsiteX134" fmla="*/ 1463040 w 3161885"/>
              <a:gd name="connsiteY134" fmla="*/ 1567543 h 6560583"/>
              <a:gd name="connsiteX135" fmla="*/ 1554480 w 3161885"/>
              <a:gd name="connsiteY135" fmla="*/ 1593669 h 6560583"/>
              <a:gd name="connsiteX136" fmla="*/ 1867988 w 3161885"/>
              <a:gd name="connsiteY136" fmla="*/ 1776549 h 6560583"/>
              <a:gd name="connsiteX137" fmla="*/ 1959428 w 3161885"/>
              <a:gd name="connsiteY137" fmla="*/ 1841863 h 6560583"/>
              <a:gd name="connsiteX138" fmla="*/ 2050868 w 3161885"/>
              <a:gd name="connsiteY138" fmla="*/ 1985555 h 6560583"/>
              <a:gd name="connsiteX139" fmla="*/ 2090057 w 3161885"/>
              <a:gd name="connsiteY139" fmla="*/ 2076995 h 6560583"/>
              <a:gd name="connsiteX140" fmla="*/ 2142308 w 3161885"/>
              <a:gd name="connsiteY140" fmla="*/ 2207623 h 6560583"/>
              <a:gd name="connsiteX141" fmla="*/ 2142308 w 3161885"/>
              <a:gd name="connsiteY141" fmla="*/ 2704012 h 6560583"/>
              <a:gd name="connsiteX142" fmla="*/ 2129245 w 3161885"/>
              <a:gd name="connsiteY142" fmla="*/ 2743200 h 6560583"/>
              <a:gd name="connsiteX143" fmla="*/ 1881051 w 3161885"/>
              <a:gd name="connsiteY143" fmla="*/ 3161212 h 6560583"/>
              <a:gd name="connsiteX144" fmla="*/ 1724297 w 3161885"/>
              <a:gd name="connsiteY144" fmla="*/ 3344092 h 6560583"/>
              <a:gd name="connsiteX145" fmla="*/ 1698171 w 3161885"/>
              <a:gd name="connsiteY145" fmla="*/ 3383280 h 6560583"/>
              <a:gd name="connsiteX146" fmla="*/ 1593668 w 3161885"/>
              <a:gd name="connsiteY146" fmla="*/ 3474720 h 6560583"/>
              <a:gd name="connsiteX147" fmla="*/ 1554480 w 3161885"/>
              <a:gd name="connsiteY147" fmla="*/ 3513909 h 6560583"/>
              <a:gd name="connsiteX148" fmla="*/ 1449977 w 3161885"/>
              <a:gd name="connsiteY148" fmla="*/ 3553098 h 6560583"/>
              <a:gd name="connsiteX149" fmla="*/ 1240971 w 3161885"/>
              <a:gd name="connsiteY149" fmla="*/ 3644538 h 6560583"/>
              <a:gd name="connsiteX150" fmla="*/ 1175657 w 3161885"/>
              <a:gd name="connsiteY150" fmla="*/ 3670663 h 6560583"/>
              <a:gd name="connsiteX151" fmla="*/ 1084217 w 3161885"/>
              <a:gd name="connsiteY151" fmla="*/ 3683726 h 6560583"/>
              <a:gd name="connsiteX152" fmla="*/ 679268 w 3161885"/>
              <a:gd name="connsiteY152" fmla="*/ 3657600 h 6560583"/>
              <a:gd name="connsiteX153" fmla="*/ 561702 w 3161885"/>
              <a:gd name="connsiteY153" fmla="*/ 3631475 h 6560583"/>
              <a:gd name="connsiteX154" fmla="*/ 483325 w 3161885"/>
              <a:gd name="connsiteY154" fmla="*/ 3605349 h 6560583"/>
              <a:gd name="connsiteX155" fmla="*/ 431074 w 3161885"/>
              <a:gd name="connsiteY155" fmla="*/ 3592286 h 6560583"/>
              <a:gd name="connsiteX156" fmla="*/ 352697 w 3161885"/>
              <a:gd name="connsiteY156" fmla="*/ 3526972 h 6560583"/>
              <a:gd name="connsiteX157" fmla="*/ 313508 w 3161885"/>
              <a:gd name="connsiteY157" fmla="*/ 3435532 h 6560583"/>
              <a:gd name="connsiteX158" fmla="*/ 261257 w 3161885"/>
              <a:gd name="connsiteY158" fmla="*/ 3344092 h 6560583"/>
              <a:gd name="connsiteX159" fmla="*/ 274320 w 3161885"/>
              <a:gd name="connsiteY159" fmla="*/ 3213463 h 6560583"/>
              <a:gd name="connsiteX160" fmla="*/ 600891 w 3161885"/>
              <a:gd name="connsiteY160" fmla="*/ 2939143 h 6560583"/>
              <a:gd name="connsiteX161" fmla="*/ 692331 w 3161885"/>
              <a:gd name="connsiteY161" fmla="*/ 2899955 h 6560583"/>
              <a:gd name="connsiteX162" fmla="*/ 914400 w 3161885"/>
              <a:gd name="connsiteY162" fmla="*/ 2873829 h 6560583"/>
              <a:gd name="connsiteX163" fmla="*/ 1149531 w 3161885"/>
              <a:gd name="connsiteY163" fmla="*/ 2886892 h 6560583"/>
              <a:gd name="connsiteX164" fmla="*/ 1332411 w 3161885"/>
              <a:gd name="connsiteY164" fmla="*/ 2965269 h 6560583"/>
              <a:gd name="connsiteX165" fmla="*/ 1489165 w 3161885"/>
              <a:gd name="connsiteY165" fmla="*/ 3043646 h 6560583"/>
              <a:gd name="connsiteX166" fmla="*/ 1528354 w 3161885"/>
              <a:gd name="connsiteY166" fmla="*/ 3069772 h 6560583"/>
              <a:gd name="connsiteX167" fmla="*/ 1580605 w 3161885"/>
              <a:gd name="connsiteY167" fmla="*/ 3135086 h 6560583"/>
              <a:gd name="connsiteX168" fmla="*/ 1645920 w 3161885"/>
              <a:gd name="connsiteY168" fmla="*/ 3213463 h 6560583"/>
              <a:gd name="connsiteX169" fmla="*/ 1632857 w 3161885"/>
              <a:gd name="connsiteY169" fmla="*/ 3605349 h 6560583"/>
              <a:gd name="connsiteX170" fmla="*/ 1619794 w 3161885"/>
              <a:gd name="connsiteY170" fmla="*/ 3644538 h 6560583"/>
              <a:gd name="connsiteX171" fmla="*/ 1606731 w 3161885"/>
              <a:gd name="connsiteY171" fmla="*/ 3709852 h 6560583"/>
              <a:gd name="connsiteX172" fmla="*/ 1515291 w 3161885"/>
              <a:gd name="connsiteY172" fmla="*/ 3840480 h 6560583"/>
              <a:gd name="connsiteX173" fmla="*/ 1410788 w 3161885"/>
              <a:gd name="connsiteY173" fmla="*/ 3971109 h 6560583"/>
              <a:gd name="connsiteX174" fmla="*/ 1449977 w 3161885"/>
              <a:gd name="connsiteY174" fmla="*/ 4010298 h 6560583"/>
              <a:gd name="connsiteX175" fmla="*/ 1567542 w 3161885"/>
              <a:gd name="connsiteY175" fmla="*/ 3879669 h 6560583"/>
              <a:gd name="connsiteX176" fmla="*/ 1672045 w 3161885"/>
              <a:gd name="connsiteY176" fmla="*/ 3827418 h 6560583"/>
              <a:gd name="connsiteX177" fmla="*/ 1854925 w 3161885"/>
              <a:gd name="connsiteY177" fmla="*/ 3853543 h 6560583"/>
              <a:gd name="connsiteX178" fmla="*/ 1946365 w 3161885"/>
              <a:gd name="connsiteY178" fmla="*/ 3944983 h 6560583"/>
              <a:gd name="connsiteX179" fmla="*/ 1985554 w 3161885"/>
              <a:gd name="connsiteY179" fmla="*/ 3984172 h 6560583"/>
              <a:gd name="connsiteX180" fmla="*/ 2090057 w 3161885"/>
              <a:gd name="connsiteY180" fmla="*/ 4127863 h 6560583"/>
              <a:gd name="connsiteX181" fmla="*/ 2103120 w 3161885"/>
              <a:gd name="connsiteY181" fmla="*/ 4180115 h 6560583"/>
              <a:gd name="connsiteX182" fmla="*/ 2207622 w 3161885"/>
              <a:gd name="connsiteY182" fmla="*/ 4310743 h 6560583"/>
              <a:gd name="connsiteX183" fmla="*/ 2272937 w 3161885"/>
              <a:gd name="connsiteY183" fmla="*/ 4428309 h 6560583"/>
              <a:gd name="connsiteX184" fmla="*/ 2299062 w 3161885"/>
              <a:gd name="connsiteY184" fmla="*/ 4467498 h 6560583"/>
              <a:gd name="connsiteX185" fmla="*/ 2403565 w 3161885"/>
              <a:gd name="connsiteY185" fmla="*/ 4545875 h 6560583"/>
              <a:gd name="connsiteX186" fmla="*/ 2481942 w 3161885"/>
              <a:gd name="connsiteY186" fmla="*/ 4650378 h 6560583"/>
              <a:gd name="connsiteX187" fmla="*/ 2495005 w 3161885"/>
              <a:gd name="connsiteY187" fmla="*/ 4689566 h 6560583"/>
              <a:gd name="connsiteX188" fmla="*/ 2534194 w 3161885"/>
              <a:gd name="connsiteY188" fmla="*/ 5212080 h 6560583"/>
              <a:gd name="connsiteX189" fmla="*/ 2573382 w 3161885"/>
              <a:gd name="connsiteY189" fmla="*/ 5303520 h 6560583"/>
              <a:gd name="connsiteX190" fmla="*/ 2586445 w 3161885"/>
              <a:gd name="connsiteY190" fmla="*/ 5355772 h 6560583"/>
              <a:gd name="connsiteX191" fmla="*/ 2612571 w 3161885"/>
              <a:gd name="connsiteY191" fmla="*/ 5421086 h 6560583"/>
              <a:gd name="connsiteX192" fmla="*/ 2625634 w 3161885"/>
              <a:gd name="connsiteY192" fmla="*/ 5486400 h 6560583"/>
              <a:gd name="connsiteX193" fmla="*/ 2677885 w 3161885"/>
              <a:gd name="connsiteY193" fmla="*/ 5590903 h 6560583"/>
              <a:gd name="connsiteX194" fmla="*/ 2664822 w 3161885"/>
              <a:gd name="connsiteY194" fmla="*/ 5839098 h 6560583"/>
              <a:gd name="connsiteX195" fmla="*/ 2599508 w 3161885"/>
              <a:gd name="connsiteY195" fmla="*/ 5799909 h 6560583"/>
              <a:gd name="connsiteX196" fmla="*/ 2704011 w 3161885"/>
              <a:gd name="connsiteY196" fmla="*/ 5852160 h 6560583"/>
              <a:gd name="connsiteX197" fmla="*/ 2782388 w 3161885"/>
              <a:gd name="connsiteY197" fmla="*/ 5891349 h 6560583"/>
              <a:gd name="connsiteX198" fmla="*/ 2952205 w 3161885"/>
              <a:gd name="connsiteY198" fmla="*/ 6021978 h 6560583"/>
              <a:gd name="connsiteX199" fmla="*/ 2978331 w 3161885"/>
              <a:gd name="connsiteY199" fmla="*/ 6113418 h 6560583"/>
              <a:gd name="connsiteX200" fmla="*/ 3017520 w 3161885"/>
              <a:gd name="connsiteY200" fmla="*/ 6505303 h 6560583"/>
              <a:gd name="connsiteX201" fmla="*/ 3108960 w 3161885"/>
              <a:gd name="connsiteY201" fmla="*/ 6400800 h 6560583"/>
              <a:gd name="connsiteX202" fmla="*/ 3082834 w 3161885"/>
              <a:gd name="connsiteY202" fmla="*/ 6322423 h 6560583"/>
              <a:gd name="connsiteX203" fmla="*/ 2978331 w 3161885"/>
              <a:gd name="connsiteY203" fmla="*/ 6296298 h 6560583"/>
              <a:gd name="connsiteX204" fmla="*/ 2886891 w 3161885"/>
              <a:gd name="connsiteY204" fmla="*/ 6270172 h 6560583"/>
              <a:gd name="connsiteX205" fmla="*/ 2717074 w 3161885"/>
              <a:gd name="connsiteY205" fmla="*/ 6257109 h 6560583"/>
              <a:gd name="connsiteX206" fmla="*/ 2259874 w 3161885"/>
              <a:gd name="connsiteY206" fmla="*/ 6270172 h 6560583"/>
              <a:gd name="connsiteX207" fmla="*/ 2168434 w 3161885"/>
              <a:gd name="connsiteY207" fmla="*/ 6283235 h 6560583"/>
              <a:gd name="connsiteX208" fmla="*/ 1998617 w 3161885"/>
              <a:gd name="connsiteY208" fmla="*/ 6335486 h 6560583"/>
              <a:gd name="connsiteX209" fmla="*/ 1933302 w 3161885"/>
              <a:gd name="connsiteY209" fmla="*/ 6348549 h 6560583"/>
              <a:gd name="connsiteX210" fmla="*/ 1698171 w 3161885"/>
              <a:gd name="connsiteY210" fmla="*/ 6400800 h 6560583"/>
              <a:gd name="connsiteX211" fmla="*/ 1476102 w 3161885"/>
              <a:gd name="connsiteY211" fmla="*/ 6426926 h 6560583"/>
              <a:gd name="connsiteX212" fmla="*/ 1293222 w 3161885"/>
              <a:gd name="connsiteY212" fmla="*/ 6466115 h 6560583"/>
              <a:gd name="connsiteX213" fmla="*/ 1175657 w 3161885"/>
              <a:gd name="connsiteY213" fmla="*/ 6492240 h 6560583"/>
              <a:gd name="connsiteX214" fmla="*/ 966651 w 3161885"/>
              <a:gd name="connsiteY214" fmla="*/ 6479178 h 6560583"/>
              <a:gd name="connsiteX215" fmla="*/ 836022 w 3161885"/>
              <a:gd name="connsiteY215" fmla="*/ 6426926 h 6560583"/>
              <a:gd name="connsiteX216" fmla="*/ 783771 w 3161885"/>
              <a:gd name="connsiteY216" fmla="*/ 6387738 h 6560583"/>
              <a:gd name="connsiteX217" fmla="*/ 666205 w 3161885"/>
              <a:gd name="connsiteY217" fmla="*/ 6348549 h 6560583"/>
              <a:gd name="connsiteX218" fmla="*/ 574765 w 3161885"/>
              <a:gd name="connsiteY218" fmla="*/ 6322423 h 6560583"/>
              <a:gd name="connsiteX219" fmla="*/ 457200 w 3161885"/>
              <a:gd name="connsiteY219" fmla="*/ 6257109 h 6560583"/>
              <a:gd name="connsiteX220" fmla="*/ 339634 w 3161885"/>
              <a:gd name="connsiteY220" fmla="*/ 6126480 h 6560583"/>
              <a:gd name="connsiteX221" fmla="*/ 300445 w 3161885"/>
              <a:gd name="connsiteY221" fmla="*/ 6021978 h 6560583"/>
              <a:gd name="connsiteX222" fmla="*/ 274320 w 3161885"/>
              <a:gd name="connsiteY222" fmla="*/ 5969726 h 6560583"/>
              <a:gd name="connsiteX223" fmla="*/ 287382 w 3161885"/>
              <a:gd name="connsiteY223" fmla="*/ 5708469 h 6560583"/>
              <a:gd name="connsiteX224" fmla="*/ 313508 w 3161885"/>
              <a:gd name="connsiteY224" fmla="*/ 5656218 h 6560583"/>
              <a:gd name="connsiteX225" fmla="*/ 339634 w 3161885"/>
              <a:gd name="connsiteY225" fmla="*/ 5564778 h 6560583"/>
              <a:gd name="connsiteX226" fmla="*/ 352697 w 3161885"/>
              <a:gd name="connsiteY226" fmla="*/ 5512526 h 6560583"/>
              <a:gd name="connsiteX227" fmla="*/ 365760 w 3161885"/>
              <a:gd name="connsiteY227" fmla="*/ 5421086 h 6560583"/>
              <a:gd name="connsiteX228" fmla="*/ 391885 w 3161885"/>
              <a:gd name="connsiteY228" fmla="*/ 5355772 h 6560583"/>
              <a:gd name="connsiteX229" fmla="*/ 404948 w 3161885"/>
              <a:gd name="connsiteY229" fmla="*/ 5316583 h 6560583"/>
              <a:gd name="connsiteX230" fmla="*/ 444137 w 3161885"/>
              <a:gd name="connsiteY230" fmla="*/ 5225143 h 6560583"/>
              <a:gd name="connsiteX231" fmla="*/ 457200 w 3161885"/>
              <a:gd name="connsiteY231" fmla="*/ 5172892 h 6560583"/>
              <a:gd name="connsiteX232" fmla="*/ 483325 w 3161885"/>
              <a:gd name="connsiteY232" fmla="*/ 5094515 h 6560583"/>
              <a:gd name="connsiteX233" fmla="*/ 496388 w 3161885"/>
              <a:gd name="connsiteY233" fmla="*/ 4990012 h 6560583"/>
              <a:gd name="connsiteX234" fmla="*/ 509451 w 3161885"/>
              <a:gd name="connsiteY234" fmla="*/ 4702629 h 6560583"/>
              <a:gd name="connsiteX235" fmla="*/ 692331 w 3161885"/>
              <a:gd name="connsiteY235" fmla="*/ 4585063 h 6560583"/>
              <a:gd name="connsiteX236" fmla="*/ 836022 w 3161885"/>
              <a:gd name="connsiteY236" fmla="*/ 4558938 h 6560583"/>
              <a:gd name="connsiteX237" fmla="*/ 888274 w 3161885"/>
              <a:gd name="connsiteY237" fmla="*/ 4545875 h 6560583"/>
              <a:gd name="connsiteX238" fmla="*/ 1319348 w 3161885"/>
              <a:gd name="connsiteY238" fmla="*/ 4519749 h 6560583"/>
              <a:gd name="connsiteX239" fmla="*/ 1528354 w 3161885"/>
              <a:gd name="connsiteY239" fmla="*/ 4493623 h 6560583"/>
              <a:gd name="connsiteX240" fmla="*/ 1632857 w 3161885"/>
              <a:gd name="connsiteY240" fmla="*/ 4480560 h 6560583"/>
              <a:gd name="connsiteX241" fmla="*/ 1750422 w 3161885"/>
              <a:gd name="connsiteY241" fmla="*/ 4454435 h 6560583"/>
              <a:gd name="connsiteX242" fmla="*/ 1933302 w 3161885"/>
              <a:gd name="connsiteY242" fmla="*/ 4402183 h 6560583"/>
              <a:gd name="connsiteX243" fmla="*/ 1985554 w 3161885"/>
              <a:gd name="connsiteY243" fmla="*/ 4376058 h 6560583"/>
              <a:gd name="connsiteX244" fmla="*/ 2024742 w 3161885"/>
              <a:gd name="connsiteY244" fmla="*/ 4362995 h 6560583"/>
              <a:gd name="connsiteX245" fmla="*/ 2129245 w 3161885"/>
              <a:gd name="connsiteY245" fmla="*/ 4284618 h 6560583"/>
              <a:gd name="connsiteX246" fmla="*/ 2168434 w 3161885"/>
              <a:gd name="connsiteY246" fmla="*/ 4258492 h 6560583"/>
              <a:gd name="connsiteX247" fmla="*/ 2207622 w 3161885"/>
              <a:gd name="connsiteY247" fmla="*/ 4219303 h 6560583"/>
              <a:gd name="connsiteX248" fmla="*/ 2259874 w 3161885"/>
              <a:gd name="connsiteY248" fmla="*/ 4180115 h 6560583"/>
              <a:gd name="connsiteX249" fmla="*/ 2325188 w 3161885"/>
              <a:gd name="connsiteY249" fmla="*/ 4101738 h 6560583"/>
              <a:gd name="connsiteX250" fmla="*/ 2521131 w 3161885"/>
              <a:gd name="connsiteY250" fmla="*/ 3866606 h 6560583"/>
              <a:gd name="connsiteX251" fmla="*/ 2560320 w 3161885"/>
              <a:gd name="connsiteY251" fmla="*/ 3762103 h 6560583"/>
              <a:gd name="connsiteX252" fmla="*/ 2547257 w 3161885"/>
              <a:gd name="connsiteY252" fmla="*/ 3579223 h 6560583"/>
              <a:gd name="connsiteX253" fmla="*/ 2534194 w 3161885"/>
              <a:gd name="connsiteY253" fmla="*/ 3513909 h 6560583"/>
              <a:gd name="connsiteX254" fmla="*/ 2468880 w 3161885"/>
              <a:gd name="connsiteY254" fmla="*/ 3474720 h 6560583"/>
              <a:gd name="connsiteX255" fmla="*/ 2429691 w 3161885"/>
              <a:gd name="connsiteY255" fmla="*/ 3435532 h 6560583"/>
              <a:gd name="connsiteX256" fmla="*/ 2364377 w 3161885"/>
              <a:gd name="connsiteY256" fmla="*/ 3383280 h 6560583"/>
              <a:gd name="connsiteX257" fmla="*/ 2325188 w 3161885"/>
              <a:gd name="connsiteY257" fmla="*/ 3344092 h 6560583"/>
              <a:gd name="connsiteX258" fmla="*/ 2181497 w 3161885"/>
              <a:gd name="connsiteY258" fmla="*/ 3213463 h 6560583"/>
              <a:gd name="connsiteX259" fmla="*/ 2142308 w 3161885"/>
              <a:gd name="connsiteY259" fmla="*/ 3148149 h 6560583"/>
              <a:gd name="connsiteX260" fmla="*/ 2037805 w 3161885"/>
              <a:gd name="connsiteY260" fmla="*/ 3030583 h 6560583"/>
              <a:gd name="connsiteX261" fmla="*/ 2024742 w 3161885"/>
              <a:gd name="connsiteY261" fmla="*/ 2991395 h 6560583"/>
              <a:gd name="connsiteX262" fmla="*/ 2011680 w 3161885"/>
              <a:gd name="connsiteY262" fmla="*/ 2913018 h 6560583"/>
              <a:gd name="connsiteX263" fmla="*/ 2037805 w 3161885"/>
              <a:gd name="connsiteY263" fmla="*/ 2808515 h 6560583"/>
              <a:gd name="connsiteX264" fmla="*/ 2063931 w 3161885"/>
              <a:gd name="connsiteY264" fmla="*/ 2717075 h 6560583"/>
              <a:gd name="connsiteX265" fmla="*/ 2116182 w 3161885"/>
              <a:gd name="connsiteY265" fmla="*/ 2664823 h 6560583"/>
              <a:gd name="connsiteX266" fmla="*/ 2129245 w 3161885"/>
              <a:gd name="connsiteY266" fmla="*/ 2625635 h 6560583"/>
              <a:gd name="connsiteX267" fmla="*/ 2220685 w 3161885"/>
              <a:gd name="connsiteY267" fmla="*/ 2521132 h 6560583"/>
              <a:gd name="connsiteX268" fmla="*/ 2272937 w 3161885"/>
              <a:gd name="connsiteY268" fmla="*/ 2495006 h 6560583"/>
              <a:gd name="connsiteX269" fmla="*/ 2351314 w 3161885"/>
              <a:gd name="connsiteY269" fmla="*/ 2442755 h 6560583"/>
              <a:gd name="connsiteX270" fmla="*/ 2508068 w 3161885"/>
              <a:gd name="connsiteY270" fmla="*/ 2403566 h 6560583"/>
              <a:gd name="connsiteX271" fmla="*/ 2638697 w 3161885"/>
              <a:gd name="connsiteY271" fmla="*/ 2364378 h 6560583"/>
              <a:gd name="connsiteX272" fmla="*/ 2860765 w 3161885"/>
              <a:gd name="connsiteY272" fmla="*/ 2351315 h 6560583"/>
              <a:gd name="connsiteX273" fmla="*/ 2899954 w 3161885"/>
              <a:gd name="connsiteY273" fmla="*/ 2338252 h 6560583"/>
              <a:gd name="connsiteX274" fmla="*/ 2939142 w 3161885"/>
              <a:gd name="connsiteY274" fmla="*/ 2259875 h 6560583"/>
              <a:gd name="connsiteX275" fmla="*/ 3043645 w 3161885"/>
              <a:gd name="connsiteY275" fmla="*/ 2142309 h 6560583"/>
              <a:gd name="connsiteX276" fmla="*/ 3108960 w 3161885"/>
              <a:gd name="connsiteY276" fmla="*/ 2090058 h 6560583"/>
              <a:gd name="connsiteX277" fmla="*/ 3161211 w 3161885"/>
              <a:gd name="connsiteY277" fmla="*/ 1998618 h 6560583"/>
              <a:gd name="connsiteX278" fmla="*/ 3148148 w 3161885"/>
              <a:gd name="connsiteY278" fmla="*/ 1828800 h 6560583"/>
              <a:gd name="connsiteX279" fmla="*/ 3135085 w 3161885"/>
              <a:gd name="connsiteY279" fmla="*/ 1776549 h 6560583"/>
              <a:gd name="connsiteX280" fmla="*/ 3095897 w 3161885"/>
              <a:gd name="connsiteY280" fmla="*/ 1737360 h 6560583"/>
              <a:gd name="connsiteX281" fmla="*/ 3043645 w 3161885"/>
              <a:gd name="connsiteY281" fmla="*/ 1672046 h 6560583"/>
              <a:gd name="connsiteX282" fmla="*/ 2991394 w 3161885"/>
              <a:gd name="connsiteY282" fmla="*/ 1567543 h 656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3161885" h="6560583">
                <a:moveTo>
                  <a:pt x="0" y="169818"/>
                </a:moveTo>
                <a:cubicBezTo>
                  <a:pt x="47897" y="182881"/>
                  <a:pt x="96062" y="194998"/>
                  <a:pt x="143691" y="209006"/>
                </a:cubicBezTo>
                <a:cubicBezTo>
                  <a:pt x="170111" y="216777"/>
                  <a:pt x="222068" y="235132"/>
                  <a:pt x="222068" y="235132"/>
                </a:cubicBezTo>
                <a:cubicBezTo>
                  <a:pt x="230777" y="248195"/>
                  <a:pt x="246890" y="258675"/>
                  <a:pt x="248194" y="274320"/>
                </a:cubicBezTo>
                <a:cubicBezTo>
                  <a:pt x="251469" y="313614"/>
                  <a:pt x="241127" y="352915"/>
                  <a:pt x="235131" y="391886"/>
                </a:cubicBezTo>
                <a:cubicBezTo>
                  <a:pt x="230444" y="422350"/>
                  <a:pt x="218760" y="454061"/>
                  <a:pt x="209005" y="483326"/>
                </a:cubicBezTo>
                <a:cubicBezTo>
                  <a:pt x="204651" y="509452"/>
                  <a:pt x="201136" y="535731"/>
                  <a:pt x="195942" y="561703"/>
                </a:cubicBezTo>
                <a:cubicBezTo>
                  <a:pt x="183983" y="621502"/>
                  <a:pt x="171337" y="613654"/>
                  <a:pt x="195942" y="679269"/>
                </a:cubicBezTo>
                <a:cubicBezTo>
                  <a:pt x="201454" y="693969"/>
                  <a:pt x="213359" y="705395"/>
                  <a:pt x="222068" y="718458"/>
                </a:cubicBezTo>
                <a:cubicBezTo>
                  <a:pt x="256902" y="714104"/>
                  <a:pt x="293976" y="718433"/>
                  <a:pt x="326571" y="705395"/>
                </a:cubicBezTo>
                <a:cubicBezTo>
                  <a:pt x="341148" y="699564"/>
                  <a:pt x="342646" y="678267"/>
                  <a:pt x="352697" y="666206"/>
                </a:cubicBezTo>
                <a:cubicBezTo>
                  <a:pt x="364523" y="652014"/>
                  <a:pt x="378822" y="640081"/>
                  <a:pt x="391885" y="627018"/>
                </a:cubicBezTo>
                <a:cubicBezTo>
                  <a:pt x="432669" y="504665"/>
                  <a:pt x="365857" y="685628"/>
                  <a:pt x="444137" y="548640"/>
                </a:cubicBezTo>
                <a:cubicBezTo>
                  <a:pt x="453044" y="533052"/>
                  <a:pt x="448154" y="511896"/>
                  <a:pt x="457200" y="496389"/>
                </a:cubicBezTo>
                <a:cubicBezTo>
                  <a:pt x="479140" y="458778"/>
                  <a:pt x="509451" y="426720"/>
                  <a:pt x="535577" y="391886"/>
                </a:cubicBezTo>
                <a:cubicBezTo>
                  <a:pt x="566044" y="351263"/>
                  <a:pt x="578048" y="297165"/>
                  <a:pt x="613954" y="261258"/>
                </a:cubicBezTo>
                <a:cubicBezTo>
                  <a:pt x="627017" y="248195"/>
                  <a:pt x="642058" y="236848"/>
                  <a:pt x="653142" y="222069"/>
                </a:cubicBezTo>
                <a:cubicBezTo>
                  <a:pt x="714839" y="139807"/>
                  <a:pt x="659880" y="167572"/>
                  <a:pt x="731520" y="143692"/>
                </a:cubicBezTo>
                <a:cubicBezTo>
                  <a:pt x="740228" y="130629"/>
                  <a:pt x="746544" y="115604"/>
                  <a:pt x="757645" y="104503"/>
                </a:cubicBezTo>
                <a:cubicBezTo>
                  <a:pt x="800561" y="61587"/>
                  <a:pt x="802114" y="69332"/>
                  <a:pt x="849085" y="52252"/>
                </a:cubicBezTo>
                <a:cubicBezTo>
                  <a:pt x="1004850" y="-4391"/>
                  <a:pt x="908484" y="17163"/>
                  <a:pt x="1097280" y="0"/>
                </a:cubicBezTo>
                <a:cubicBezTo>
                  <a:pt x="1140823" y="4354"/>
                  <a:pt x="1185455" y="2450"/>
                  <a:pt x="1227908" y="13063"/>
                </a:cubicBezTo>
                <a:cubicBezTo>
                  <a:pt x="1264875" y="22305"/>
                  <a:pt x="1311786" y="55920"/>
                  <a:pt x="1345474" y="78378"/>
                </a:cubicBezTo>
                <a:cubicBezTo>
                  <a:pt x="1354183" y="91441"/>
                  <a:pt x="1371600" y="101867"/>
                  <a:pt x="1371600" y="117566"/>
                </a:cubicBezTo>
                <a:cubicBezTo>
                  <a:pt x="1371600" y="178785"/>
                  <a:pt x="1334612" y="212718"/>
                  <a:pt x="1293222" y="248195"/>
                </a:cubicBezTo>
                <a:cubicBezTo>
                  <a:pt x="1281302" y="258412"/>
                  <a:pt x="1267097" y="265612"/>
                  <a:pt x="1254034" y="274320"/>
                </a:cubicBezTo>
                <a:cubicBezTo>
                  <a:pt x="1245325" y="287383"/>
                  <a:pt x="1239578" y="303006"/>
                  <a:pt x="1227908" y="313509"/>
                </a:cubicBezTo>
                <a:cubicBezTo>
                  <a:pt x="1102726" y="426173"/>
                  <a:pt x="1131612" y="374718"/>
                  <a:pt x="966651" y="457200"/>
                </a:cubicBezTo>
                <a:cubicBezTo>
                  <a:pt x="893427" y="493813"/>
                  <a:pt x="932480" y="476094"/>
                  <a:pt x="849085" y="509452"/>
                </a:cubicBezTo>
                <a:cubicBezTo>
                  <a:pt x="831668" y="526869"/>
                  <a:pt x="816539" y="546924"/>
                  <a:pt x="796834" y="561703"/>
                </a:cubicBezTo>
                <a:cubicBezTo>
                  <a:pt x="781255" y="573387"/>
                  <a:pt x="759542" y="575362"/>
                  <a:pt x="744582" y="587829"/>
                </a:cubicBezTo>
                <a:cubicBezTo>
                  <a:pt x="732521" y="597880"/>
                  <a:pt x="728508" y="614957"/>
                  <a:pt x="718457" y="627018"/>
                </a:cubicBezTo>
                <a:cubicBezTo>
                  <a:pt x="706630" y="641210"/>
                  <a:pt x="693460" y="654379"/>
                  <a:pt x="679268" y="666206"/>
                </a:cubicBezTo>
                <a:cubicBezTo>
                  <a:pt x="667207" y="676257"/>
                  <a:pt x="652339" y="682525"/>
                  <a:pt x="640080" y="692332"/>
                </a:cubicBezTo>
                <a:cubicBezTo>
                  <a:pt x="586968" y="734821"/>
                  <a:pt x="534326" y="777959"/>
                  <a:pt x="483325" y="822960"/>
                </a:cubicBezTo>
                <a:cubicBezTo>
                  <a:pt x="365228" y="927163"/>
                  <a:pt x="464883" y="857028"/>
                  <a:pt x="378822" y="914400"/>
                </a:cubicBezTo>
                <a:cubicBezTo>
                  <a:pt x="264224" y="1067202"/>
                  <a:pt x="409612" y="878479"/>
                  <a:pt x="300445" y="1005840"/>
                </a:cubicBezTo>
                <a:cubicBezTo>
                  <a:pt x="286276" y="1022370"/>
                  <a:pt x="274320" y="1040675"/>
                  <a:pt x="261257" y="1058092"/>
                </a:cubicBezTo>
                <a:cubicBezTo>
                  <a:pt x="256903" y="1075509"/>
                  <a:pt x="253871" y="1093311"/>
                  <a:pt x="248194" y="1110343"/>
                </a:cubicBezTo>
                <a:cubicBezTo>
                  <a:pt x="231514" y="1160383"/>
                  <a:pt x="218705" y="1182384"/>
                  <a:pt x="195942" y="1227909"/>
                </a:cubicBezTo>
                <a:cubicBezTo>
                  <a:pt x="191588" y="1258389"/>
                  <a:pt x="188388" y="1289056"/>
                  <a:pt x="182880" y="1319349"/>
                </a:cubicBezTo>
                <a:cubicBezTo>
                  <a:pt x="179669" y="1337012"/>
                  <a:pt x="167278" y="1353827"/>
                  <a:pt x="169817" y="1371600"/>
                </a:cubicBezTo>
                <a:cubicBezTo>
                  <a:pt x="170958" y="1379590"/>
                  <a:pt x="207368" y="1522090"/>
                  <a:pt x="235131" y="1554480"/>
                </a:cubicBezTo>
                <a:cubicBezTo>
                  <a:pt x="266765" y="1591387"/>
                  <a:pt x="286734" y="1593453"/>
                  <a:pt x="326571" y="1606732"/>
                </a:cubicBezTo>
                <a:cubicBezTo>
                  <a:pt x="413657" y="1602378"/>
                  <a:pt x="501820" y="1608004"/>
                  <a:pt x="587828" y="1593669"/>
                </a:cubicBezTo>
                <a:cubicBezTo>
                  <a:pt x="634087" y="1585959"/>
                  <a:pt x="674914" y="1558835"/>
                  <a:pt x="718457" y="1541418"/>
                </a:cubicBezTo>
                <a:cubicBezTo>
                  <a:pt x="744026" y="1531190"/>
                  <a:pt x="770457" y="1523205"/>
                  <a:pt x="796834" y="1515292"/>
                </a:cubicBezTo>
                <a:cubicBezTo>
                  <a:pt x="814030" y="1510133"/>
                  <a:pt x="831889" y="1507388"/>
                  <a:pt x="849085" y="1502229"/>
                </a:cubicBezTo>
                <a:cubicBezTo>
                  <a:pt x="875462" y="1494316"/>
                  <a:pt x="900745" y="1482782"/>
                  <a:pt x="927462" y="1476103"/>
                </a:cubicBezTo>
                <a:cubicBezTo>
                  <a:pt x="1111404" y="1430117"/>
                  <a:pt x="932895" y="1487354"/>
                  <a:pt x="1045028" y="1449978"/>
                </a:cubicBezTo>
                <a:cubicBezTo>
                  <a:pt x="1062445" y="1436915"/>
                  <a:pt x="1078818" y="1422328"/>
                  <a:pt x="1097280" y="1410789"/>
                </a:cubicBezTo>
                <a:cubicBezTo>
                  <a:pt x="1160108" y="1371521"/>
                  <a:pt x="1150250" y="1401122"/>
                  <a:pt x="1201782" y="1332412"/>
                </a:cubicBezTo>
                <a:cubicBezTo>
                  <a:pt x="1213466" y="1316833"/>
                  <a:pt x="1217889" y="1296858"/>
                  <a:pt x="1227908" y="1280160"/>
                </a:cubicBezTo>
                <a:cubicBezTo>
                  <a:pt x="1244063" y="1253235"/>
                  <a:pt x="1262743" y="1227909"/>
                  <a:pt x="1280160" y="1201783"/>
                </a:cubicBezTo>
                <a:cubicBezTo>
                  <a:pt x="1321115" y="1078915"/>
                  <a:pt x="1296057" y="1148975"/>
                  <a:pt x="1358537" y="992778"/>
                </a:cubicBezTo>
                <a:cubicBezTo>
                  <a:pt x="1371872" y="959440"/>
                  <a:pt x="1375954" y="923109"/>
                  <a:pt x="1384662" y="888275"/>
                </a:cubicBezTo>
                <a:cubicBezTo>
                  <a:pt x="1389385" y="869383"/>
                  <a:pt x="1403556" y="854103"/>
                  <a:pt x="1410788" y="836023"/>
                </a:cubicBezTo>
                <a:cubicBezTo>
                  <a:pt x="1421016" y="810454"/>
                  <a:pt x="1426686" y="783215"/>
                  <a:pt x="1436914" y="757646"/>
                </a:cubicBezTo>
                <a:cubicBezTo>
                  <a:pt x="1444146" y="739566"/>
                  <a:pt x="1455131" y="723190"/>
                  <a:pt x="1463040" y="705395"/>
                </a:cubicBezTo>
                <a:cubicBezTo>
                  <a:pt x="1472563" y="683967"/>
                  <a:pt x="1481750" y="662325"/>
                  <a:pt x="1489165" y="640080"/>
                </a:cubicBezTo>
                <a:cubicBezTo>
                  <a:pt x="1494842" y="623048"/>
                  <a:pt x="1494199" y="603887"/>
                  <a:pt x="1502228" y="587829"/>
                </a:cubicBezTo>
                <a:cubicBezTo>
                  <a:pt x="1526687" y="538912"/>
                  <a:pt x="1547927" y="535603"/>
                  <a:pt x="1580605" y="496389"/>
                </a:cubicBezTo>
                <a:cubicBezTo>
                  <a:pt x="1617690" y="451887"/>
                  <a:pt x="1598861" y="452007"/>
                  <a:pt x="1645920" y="404949"/>
                </a:cubicBezTo>
                <a:cubicBezTo>
                  <a:pt x="1658596" y="392273"/>
                  <a:pt x="1778933" y="291340"/>
                  <a:pt x="1802674" y="287383"/>
                </a:cubicBezTo>
                <a:lnTo>
                  <a:pt x="1881051" y="274320"/>
                </a:lnTo>
                <a:cubicBezTo>
                  <a:pt x="1926207" y="251743"/>
                  <a:pt x="1972285" y="224692"/>
                  <a:pt x="2024742" y="222069"/>
                </a:cubicBezTo>
                <a:cubicBezTo>
                  <a:pt x="2081444" y="219234"/>
                  <a:pt x="2137954" y="230778"/>
                  <a:pt x="2194560" y="235132"/>
                </a:cubicBezTo>
                <a:cubicBezTo>
                  <a:pt x="2233000" y="263962"/>
                  <a:pt x="2255677" y="277121"/>
                  <a:pt x="2286000" y="313509"/>
                </a:cubicBezTo>
                <a:cubicBezTo>
                  <a:pt x="2296051" y="325570"/>
                  <a:pt x="2303417" y="339635"/>
                  <a:pt x="2312125" y="352698"/>
                </a:cubicBezTo>
                <a:cubicBezTo>
                  <a:pt x="2316479" y="374469"/>
                  <a:pt x="2319803" y="396472"/>
                  <a:pt x="2325188" y="418012"/>
                </a:cubicBezTo>
                <a:cubicBezTo>
                  <a:pt x="2328528" y="431370"/>
                  <a:pt x="2338939" y="443448"/>
                  <a:pt x="2338251" y="457200"/>
                </a:cubicBezTo>
                <a:cubicBezTo>
                  <a:pt x="2334529" y="531641"/>
                  <a:pt x="2327326" y="606302"/>
                  <a:pt x="2312125" y="679269"/>
                </a:cubicBezTo>
                <a:cubicBezTo>
                  <a:pt x="2292047" y="775644"/>
                  <a:pt x="2281685" y="753971"/>
                  <a:pt x="2233748" y="809898"/>
                </a:cubicBezTo>
                <a:cubicBezTo>
                  <a:pt x="2171981" y="881960"/>
                  <a:pt x="2182784" y="909189"/>
                  <a:pt x="2076994" y="979715"/>
                </a:cubicBezTo>
                <a:cubicBezTo>
                  <a:pt x="2050868" y="997132"/>
                  <a:pt x="2026182" y="1016931"/>
                  <a:pt x="1998617" y="1031966"/>
                </a:cubicBezTo>
                <a:cubicBezTo>
                  <a:pt x="1978031" y="1043194"/>
                  <a:pt x="1953409" y="1046028"/>
                  <a:pt x="1933302" y="1058092"/>
                </a:cubicBezTo>
                <a:cubicBezTo>
                  <a:pt x="1868423" y="1097019"/>
                  <a:pt x="1828364" y="1162856"/>
                  <a:pt x="1763485" y="1201783"/>
                </a:cubicBezTo>
                <a:cubicBezTo>
                  <a:pt x="1743378" y="1213847"/>
                  <a:pt x="1719518" y="1218206"/>
                  <a:pt x="1698171" y="1227909"/>
                </a:cubicBezTo>
                <a:cubicBezTo>
                  <a:pt x="1671580" y="1239996"/>
                  <a:pt x="1646315" y="1254858"/>
                  <a:pt x="1619794" y="1267098"/>
                </a:cubicBezTo>
                <a:cubicBezTo>
                  <a:pt x="1313595" y="1408421"/>
                  <a:pt x="1443357" y="1328116"/>
                  <a:pt x="1280160" y="1436915"/>
                </a:cubicBezTo>
                <a:cubicBezTo>
                  <a:pt x="1162331" y="1515469"/>
                  <a:pt x="1325109" y="1373331"/>
                  <a:pt x="1201782" y="1476103"/>
                </a:cubicBezTo>
                <a:cubicBezTo>
                  <a:pt x="1187590" y="1487930"/>
                  <a:pt x="1176401" y="1503019"/>
                  <a:pt x="1162594" y="1515292"/>
                </a:cubicBezTo>
                <a:cubicBezTo>
                  <a:pt x="1137176" y="1537886"/>
                  <a:pt x="1108264" y="1556559"/>
                  <a:pt x="1084217" y="1580606"/>
                </a:cubicBezTo>
                <a:cubicBezTo>
                  <a:pt x="1073116" y="1591707"/>
                  <a:pt x="1067216" y="1607020"/>
                  <a:pt x="1058091" y="1619795"/>
                </a:cubicBezTo>
                <a:cubicBezTo>
                  <a:pt x="1045437" y="1637511"/>
                  <a:pt x="1029475" y="1653014"/>
                  <a:pt x="1018902" y="1672046"/>
                </a:cubicBezTo>
                <a:cubicBezTo>
                  <a:pt x="1007514" y="1692544"/>
                  <a:pt x="1004005" y="1716775"/>
                  <a:pt x="992777" y="1737360"/>
                </a:cubicBezTo>
                <a:cubicBezTo>
                  <a:pt x="879497" y="1945041"/>
                  <a:pt x="973867" y="1734272"/>
                  <a:pt x="927462" y="1854926"/>
                </a:cubicBezTo>
                <a:cubicBezTo>
                  <a:pt x="802518" y="2179782"/>
                  <a:pt x="914920" y="1857375"/>
                  <a:pt x="862148" y="2050869"/>
                </a:cubicBezTo>
                <a:cubicBezTo>
                  <a:pt x="854902" y="2077438"/>
                  <a:pt x="836022" y="2129246"/>
                  <a:pt x="836022" y="2129246"/>
                </a:cubicBezTo>
                <a:cubicBezTo>
                  <a:pt x="853439" y="2194560"/>
                  <a:pt x="859492" y="2264026"/>
                  <a:pt x="888274" y="2325189"/>
                </a:cubicBezTo>
                <a:cubicBezTo>
                  <a:pt x="896565" y="2342808"/>
                  <a:pt x="922730" y="2343406"/>
                  <a:pt x="940525" y="2351315"/>
                </a:cubicBezTo>
                <a:cubicBezTo>
                  <a:pt x="961953" y="2360838"/>
                  <a:pt x="983218" y="2371270"/>
                  <a:pt x="1005840" y="2377440"/>
                </a:cubicBezTo>
                <a:cubicBezTo>
                  <a:pt x="1031393" y="2384409"/>
                  <a:pt x="1058158" y="2385765"/>
                  <a:pt x="1084217" y="2390503"/>
                </a:cubicBezTo>
                <a:cubicBezTo>
                  <a:pt x="1106061" y="2394475"/>
                  <a:pt x="1127760" y="2399212"/>
                  <a:pt x="1149531" y="2403566"/>
                </a:cubicBezTo>
                <a:cubicBezTo>
                  <a:pt x="1299379" y="2353616"/>
                  <a:pt x="1187118" y="2383593"/>
                  <a:pt x="1436914" y="2364378"/>
                </a:cubicBezTo>
                <a:cubicBezTo>
                  <a:pt x="1578945" y="2353453"/>
                  <a:pt x="1557897" y="2353244"/>
                  <a:pt x="1698171" y="2325189"/>
                </a:cubicBezTo>
                <a:cubicBezTo>
                  <a:pt x="1740549" y="2296937"/>
                  <a:pt x="1753410" y="2292064"/>
                  <a:pt x="1789611" y="2246812"/>
                </a:cubicBezTo>
                <a:cubicBezTo>
                  <a:pt x="1858568" y="2160616"/>
                  <a:pt x="1824158" y="2191320"/>
                  <a:pt x="1867988" y="2116183"/>
                </a:cubicBezTo>
                <a:cubicBezTo>
                  <a:pt x="1888686" y="2080700"/>
                  <a:pt x="1913632" y="2047742"/>
                  <a:pt x="1933302" y="2011680"/>
                </a:cubicBezTo>
                <a:cubicBezTo>
                  <a:pt x="1978673" y="1928501"/>
                  <a:pt x="1901121" y="2017736"/>
                  <a:pt x="1985554" y="1933303"/>
                </a:cubicBezTo>
                <a:cubicBezTo>
                  <a:pt x="2047939" y="1746149"/>
                  <a:pt x="1966693" y="1959780"/>
                  <a:pt x="2063931" y="1789612"/>
                </a:cubicBezTo>
                <a:cubicBezTo>
                  <a:pt x="2085208" y="1752378"/>
                  <a:pt x="2095850" y="1709805"/>
                  <a:pt x="2116182" y="1672046"/>
                </a:cubicBezTo>
                <a:cubicBezTo>
                  <a:pt x="2126504" y="1652877"/>
                  <a:pt x="2142886" y="1637631"/>
                  <a:pt x="2155371" y="1619795"/>
                </a:cubicBezTo>
                <a:cubicBezTo>
                  <a:pt x="2173377" y="1594072"/>
                  <a:pt x="2190205" y="1567544"/>
                  <a:pt x="2207622" y="1541418"/>
                </a:cubicBezTo>
                <a:cubicBezTo>
                  <a:pt x="2211976" y="1519646"/>
                  <a:pt x="2210756" y="1495962"/>
                  <a:pt x="2220685" y="1476103"/>
                </a:cubicBezTo>
                <a:cubicBezTo>
                  <a:pt x="2228947" y="1459580"/>
                  <a:pt x="2247852" y="1450941"/>
                  <a:pt x="2259874" y="1436915"/>
                </a:cubicBezTo>
                <a:cubicBezTo>
                  <a:pt x="2274043" y="1420385"/>
                  <a:pt x="2284598" y="1400935"/>
                  <a:pt x="2299062" y="1384663"/>
                </a:cubicBezTo>
                <a:cubicBezTo>
                  <a:pt x="2319517" y="1361651"/>
                  <a:pt x="2344880" y="1343179"/>
                  <a:pt x="2364377" y="1319349"/>
                </a:cubicBezTo>
                <a:cubicBezTo>
                  <a:pt x="2460575" y="1201774"/>
                  <a:pt x="2374871" y="1277482"/>
                  <a:pt x="2468880" y="1136469"/>
                </a:cubicBezTo>
                <a:cubicBezTo>
                  <a:pt x="2522036" y="1056735"/>
                  <a:pt x="2527714" y="1058058"/>
                  <a:pt x="2586445" y="1018903"/>
                </a:cubicBezTo>
                <a:cubicBezTo>
                  <a:pt x="2612571" y="1027612"/>
                  <a:pt x="2642261" y="1029237"/>
                  <a:pt x="2664822" y="1045029"/>
                </a:cubicBezTo>
                <a:cubicBezTo>
                  <a:pt x="2687663" y="1061018"/>
                  <a:pt x="2702729" y="1086435"/>
                  <a:pt x="2717074" y="1110343"/>
                </a:cubicBezTo>
                <a:cubicBezTo>
                  <a:pt x="2729138" y="1130450"/>
                  <a:pt x="2734967" y="1153702"/>
                  <a:pt x="2743200" y="1175658"/>
                </a:cubicBezTo>
                <a:cubicBezTo>
                  <a:pt x="2762493" y="1227106"/>
                  <a:pt x="2758123" y="1226015"/>
                  <a:pt x="2769325" y="1293223"/>
                </a:cubicBezTo>
                <a:cubicBezTo>
                  <a:pt x="2758606" y="1416497"/>
                  <a:pt x="2760665" y="1636729"/>
                  <a:pt x="2690948" y="1763486"/>
                </a:cubicBezTo>
                <a:cubicBezTo>
                  <a:pt x="2670175" y="1801255"/>
                  <a:pt x="2632622" y="1827331"/>
                  <a:pt x="2599508" y="1854926"/>
                </a:cubicBezTo>
                <a:cubicBezTo>
                  <a:pt x="2379035" y="2038653"/>
                  <a:pt x="2652412" y="1806831"/>
                  <a:pt x="2455817" y="1985555"/>
                </a:cubicBezTo>
                <a:cubicBezTo>
                  <a:pt x="2430653" y="2008431"/>
                  <a:pt x="2402604" y="2027993"/>
                  <a:pt x="2377440" y="2050869"/>
                </a:cubicBezTo>
                <a:cubicBezTo>
                  <a:pt x="2175881" y="2234102"/>
                  <a:pt x="2548216" y="1950919"/>
                  <a:pt x="2050868" y="2299063"/>
                </a:cubicBezTo>
                <a:cubicBezTo>
                  <a:pt x="1658832" y="2573489"/>
                  <a:pt x="2096584" y="2318659"/>
                  <a:pt x="1763485" y="2495006"/>
                </a:cubicBezTo>
                <a:cubicBezTo>
                  <a:pt x="1710311" y="2523157"/>
                  <a:pt x="1591765" y="2598475"/>
                  <a:pt x="1541417" y="2612572"/>
                </a:cubicBezTo>
                <a:cubicBezTo>
                  <a:pt x="1477965" y="2630339"/>
                  <a:pt x="1410788" y="2629989"/>
                  <a:pt x="1345474" y="2638698"/>
                </a:cubicBezTo>
                <a:cubicBezTo>
                  <a:pt x="1297577" y="2651761"/>
                  <a:pt x="1250364" y="2667658"/>
                  <a:pt x="1201782" y="2677886"/>
                </a:cubicBezTo>
                <a:cubicBezTo>
                  <a:pt x="1167430" y="2685118"/>
                  <a:pt x="1132077" y="2686309"/>
                  <a:pt x="1097280" y="2690949"/>
                </a:cubicBezTo>
                <a:cubicBezTo>
                  <a:pt x="1000063" y="2703911"/>
                  <a:pt x="1024348" y="2700310"/>
                  <a:pt x="940525" y="2717075"/>
                </a:cubicBezTo>
                <a:cubicBezTo>
                  <a:pt x="863111" y="2711120"/>
                  <a:pt x="790905" y="2715099"/>
                  <a:pt x="718457" y="2690949"/>
                </a:cubicBezTo>
                <a:cubicBezTo>
                  <a:pt x="696212" y="2683534"/>
                  <a:pt x="674914" y="2673532"/>
                  <a:pt x="653142" y="2664823"/>
                </a:cubicBezTo>
                <a:cubicBezTo>
                  <a:pt x="627016" y="2634343"/>
                  <a:pt x="594682" y="2608238"/>
                  <a:pt x="574765" y="2573383"/>
                </a:cubicBezTo>
                <a:cubicBezTo>
                  <a:pt x="559038" y="2545860"/>
                  <a:pt x="546381" y="2513562"/>
                  <a:pt x="548640" y="2481943"/>
                </a:cubicBezTo>
                <a:cubicBezTo>
                  <a:pt x="559608" y="2328387"/>
                  <a:pt x="585796" y="2176093"/>
                  <a:pt x="613954" y="2024743"/>
                </a:cubicBezTo>
                <a:cubicBezTo>
                  <a:pt x="619912" y="1992718"/>
                  <a:pt x="693694" y="1824403"/>
                  <a:pt x="705394" y="1802675"/>
                </a:cubicBezTo>
                <a:cubicBezTo>
                  <a:pt x="715716" y="1783506"/>
                  <a:pt x="730018" y="1766606"/>
                  <a:pt x="744582" y="1750423"/>
                </a:cubicBezTo>
                <a:cubicBezTo>
                  <a:pt x="820155" y="1666453"/>
                  <a:pt x="832993" y="1664521"/>
                  <a:pt x="927462" y="1593669"/>
                </a:cubicBezTo>
                <a:cubicBezTo>
                  <a:pt x="970550" y="1561353"/>
                  <a:pt x="1084217" y="1554480"/>
                  <a:pt x="1084217" y="1554480"/>
                </a:cubicBezTo>
                <a:cubicBezTo>
                  <a:pt x="1210491" y="1558834"/>
                  <a:pt x="1337127" y="1557050"/>
                  <a:pt x="1463040" y="1567543"/>
                </a:cubicBezTo>
                <a:cubicBezTo>
                  <a:pt x="1494630" y="1570176"/>
                  <a:pt x="1525883" y="1579992"/>
                  <a:pt x="1554480" y="1593669"/>
                </a:cubicBezTo>
                <a:cubicBezTo>
                  <a:pt x="1615681" y="1622939"/>
                  <a:pt x="1790057" y="1724595"/>
                  <a:pt x="1867988" y="1776549"/>
                </a:cubicBezTo>
                <a:cubicBezTo>
                  <a:pt x="1899154" y="1797326"/>
                  <a:pt x="1928948" y="1820092"/>
                  <a:pt x="1959428" y="1841863"/>
                </a:cubicBezTo>
                <a:cubicBezTo>
                  <a:pt x="1989908" y="1889760"/>
                  <a:pt x="2028504" y="1933372"/>
                  <a:pt x="2050868" y="1985555"/>
                </a:cubicBezTo>
                <a:cubicBezTo>
                  <a:pt x="2063931" y="2016035"/>
                  <a:pt x="2078153" y="2046044"/>
                  <a:pt x="2090057" y="2076995"/>
                </a:cubicBezTo>
                <a:cubicBezTo>
                  <a:pt x="2143863" y="2216892"/>
                  <a:pt x="2088647" y="2100302"/>
                  <a:pt x="2142308" y="2207623"/>
                </a:cubicBezTo>
                <a:cubicBezTo>
                  <a:pt x="2176661" y="2413739"/>
                  <a:pt x="2164769" y="2310950"/>
                  <a:pt x="2142308" y="2704012"/>
                </a:cubicBezTo>
                <a:cubicBezTo>
                  <a:pt x="2141522" y="2717759"/>
                  <a:pt x="2134982" y="2730683"/>
                  <a:pt x="2129245" y="2743200"/>
                </a:cubicBezTo>
                <a:cubicBezTo>
                  <a:pt x="1920846" y="3197888"/>
                  <a:pt x="2094014" y="2863063"/>
                  <a:pt x="1881051" y="3161212"/>
                </a:cubicBezTo>
                <a:cubicBezTo>
                  <a:pt x="1751274" y="3342900"/>
                  <a:pt x="1887574" y="3162674"/>
                  <a:pt x="1724297" y="3344092"/>
                </a:cubicBezTo>
                <a:cubicBezTo>
                  <a:pt x="1713795" y="3355761"/>
                  <a:pt x="1708222" y="3371219"/>
                  <a:pt x="1698171" y="3383280"/>
                </a:cubicBezTo>
                <a:cubicBezTo>
                  <a:pt x="1663320" y="3425101"/>
                  <a:pt x="1637107" y="3436711"/>
                  <a:pt x="1593668" y="3474720"/>
                </a:cubicBezTo>
                <a:cubicBezTo>
                  <a:pt x="1579765" y="3486885"/>
                  <a:pt x="1570698" y="3505063"/>
                  <a:pt x="1554480" y="3513909"/>
                </a:cubicBezTo>
                <a:cubicBezTo>
                  <a:pt x="1521820" y="3531724"/>
                  <a:pt x="1484318" y="3538789"/>
                  <a:pt x="1449977" y="3553098"/>
                </a:cubicBezTo>
                <a:cubicBezTo>
                  <a:pt x="1379782" y="3582346"/>
                  <a:pt x="1310640" y="3614058"/>
                  <a:pt x="1240971" y="3644538"/>
                </a:cubicBezTo>
                <a:cubicBezTo>
                  <a:pt x="1219489" y="3653937"/>
                  <a:pt x="1198405" y="3664976"/>
                  <a:pt x="1175657" y="3670663"/>
                </a:cubicBezTo>
                <a:cubicBezTo>
                  <a:pt x="1145787" y="3678130"/>
                  <a:pt x="1114697" y="3679372"/>
                  <a:pt x="1084217" y="3683726"/>
                </a:cubicBezTo>
                <a:cubicBezTo>
                  <a:pt x="974102" y="3678938"/>
                  <a:pt x="804303" y="3679665"/>
                  <a:pt x="679268" y="3657600"/>
                </a:cubicBezTo>
                <a:cubicBezTo>
                  <a:pt x="639734" y="3650624"/>
                  <a:pt x="600491" y="3641819"/>
                  <a:pt x="561702" y="3631475"/>
                </a:cubicBezTo>
                <a:cubicBezTo>
                  <a:pt x="535093" y="3624379"/>
                  <a:pt x="509702" y="3613262"/>
                  <a:pt x="483325" y="3605349"/>
                </a:cubicBezTo>
                <a:cubicBezTo>
                  <a:pt x="466129" y="3600190"/>
                  <a:pt x="448491" y="3596640"/>
                  <a:pt x="431074" y="3592286"/>
                </a:cubicBezTo>
                <a:cubicBezTo>
                  <a:pt x="405007" y="3574908"/>
                  <a:pt x="369460" y="3554911"/>
                  <a:pt x="352697" y="3526972"/>
                </a:cubicBezTo>
                <a:cubicBezTo>
                  <a:pt x="335636" y="3498536"/>
                  <a:pt x="328338" y="3465192"/>
                  <a:pt x="313508" y="3435532"/>
                </a:cubicBezTo>
                <a:cubicBezTo>
                  <a:pt x="297808" y="3404133"/>
                  <a:pt x="278674" y="3374572"/>
                  <a:pt x="261257" y="3344092"/>
                </a:cubicBezTo>
                <a:cubicBezTo>
                  <a:pt x="265611" y="3300549"/>
                  <a:pt x="250656" y="3250273"/>
                  <a:pt x="274320" y="3213463"/>
                </a:cubicBezTo>
                <a:cubicBezTo>
                  <a:pt x="428370" y="2973829"/>
                  <a:pt x="427733" y="3008406"/>
                  <a:pt x="600891" y="2939143"/>
                </a:cubicBezTo>
                <a:cubicBezTo>
                  <a:pt x="631680" y="2926827"/>
                  <a:pt x="659867" y="2906718"/>
                  <a:pt x="692331" y="2899955"/>
                </a:cubicBezTo>
                <a:cubicBezTo>
                  <a:pt x="765298" y="2884754"/>
                  <a:pt x="840377" y="2882538"/>
                  <a:pt x="914400" y="2873829"/>
                </a:cubicBezTo>
                <a:cubicBezTo>
                  <a:pt x="992777" y="2878183"/>
                  <a:pt x="1072846" y="2870117"/>
                  <a:pt x="1149531" y="2886892"/>
                </a:cubicBezTo>
                <a:cubicBezTo>
                  <a:pt x="1214321" y="2901065"/>
                  <a:pt x="1271451" y="2939143"/>
                  <a:pt x="1332411" y="2965269"/>
                </a:cubicBezTo>
                <a:cubicBezTo>
                  <a:pt x="1386106" y="2988281"/>
                  <a:pt x="1436914" y="3017520"/>
                  <a:pt x="1489165" y="3043646"/>
                </a:cubicBezTo>
                <a:cubicBezTo>
                  <a:pt x="1503207" y="3050667"/>
                  <a:pt x="1517253" y="3058671"/>
                  <a:pt x="1528354" y="3069772"/>
                </a:cubicBezTo>
                <a:cubicBezTo>
                  <a:pt x="1548069" y="3089487"/>
                  <a:pt x="1562245" y="3114103"/>
                  <a:pt x="1580605" y="3135086"/>
                </a:cubicBezTo>
                <a:cubicBezTo>
                  <a:pt x="1651014" y="3215553"/>
                  <a:pt x="1592449" y="3133259"/>
                  <a:pt x="1645920" y="3213463"/>
                </a:cubicBezTo>
                <a:cubicBezTo>
                  <a:pt x="1674790" y="3386693"/>
                  <a:pt x="1666847" y="3299438"/>
                  <a:pt x="1632857" y="3605349"/>
                </a:cubicBezTo>
                <a:cubicBezTo>
                  <a:pt x="1631336" y="3619034"/>
                  <a:pt x="1623134" y="3631180"/>
                  <a:pt x="1619794" y="3644538"/>
                </a:cubicBezTo>
                <a:cubicBezTo>
                  <a:pt x="1614409" y="3666078"/>
                  <a:pt x="1617179" y="3690262"/>
                  <a:pt x="1606731" y="3709852"/>
                </a:cubicBezTo>
                <a:cubicBezTo>
                  <a:pt x="1581719" y="3756750"/>
                  <a:pt x="1545942" y="3797058"/>
                  <a:pt x="1515291" y="3840480"/>
                </a:cubicBezTo>
                <a:cubicBezTo>
                  <a:pt x="1442280" y="3943912"/>
                  <a:pt x="1474963" y="3906934"/>
                  <a:pt x="1410788" y="3971109"/>
                </a:cubicBezTo>
                <a:cubicBezTo>
                  <a:pt x="1376633" y="4073573"/>
                  <a:pt x="1361047" y="4063654"/>
                  <a:pt x="1449977" y="4010298"/>
                </a:cubicBezTo>
                <a:cubicBezTo>
                  <a:pt x="1505589" y="3936148"/>
                  <a:pt x="1503729" y="3914476"/>
                  <a:pt x="1567542" y="3879669"/>
                </a:cubicBezTo>
                <a:cubicBezTo>
                  <a:pt x="1601732" y="3861020"/>
                  <a:pt x="1672045" y="3827418"/>
                  <a:pt x="1672045" y="3827418"/>
                </a:cubicBezTo>
                <a:cubicBezTo>
                  <a:pt x="1733005" y="3836126"/>
                  <a:pt x="1795593" y="3837062"/>
                  <a:pt x="1854925" y="3853543"/>
                </a:cubicBezTo>
                <a:cubicBezTo>
                  <a:pt x="1897380" y="3865336"/>
                  <a:pt x="1921327" y="3915773"/>
                  <a:pt x="1946365" y="3944983"/>
                </a:cubicBezTo>
                <a:cubicBezTo>
                  <a:pt x="1958388" y="3959009"/>
                  <a:pt x="1974140" y="3969646"/>
                  <a:pt x="1985554" y="3984172"/>
                </a:cubicBezTo>
                <a:cubicBezTo>
                  <a:pt x="2022144" y="4030741"/>
                  <a:pt x="2090057" y="4127863"/>
                  <a:pt x="2090057" y="4127863"/>
                </a:cubicBezTo>
                <a:cubicBezTo>
                  <a:pt x="2094411" y="4145280"/>
                  <a:pt x="2094523" y="4164354"/>
                  <a:pt x="2103120" y="4180115"/>
                </a:cubicBezTo>
                <a:cubicBezTo>
                  <a:pt x="2202035" y="4361460"/>
                  <a:pt x="2130672" y="4208143"/>
                  <a:pt x="2207622" y="4310743"/>
                </a:cubicBezTo>
                <a:cubicBezTo>
                  <a:pt x="2246780" y="4362954"/>
                  <a:pt x="2243164" y="4376205"/>
                  <a:pt x="2272937" y="4428309"/>
                </a:cubicBezTo>
                <a:cubicBezTo>
                  <a:pt x="2280726" y="4441940"/>
                  <a:pt x="2287393" y="4456995"/>
                  <a:pt x="2299062" y="4467498"/>
                </a:cubicBezTo>
                <a:cubicBezTo>
                  <a:pt x="2331427" y="4496627"/>
                  <a:pt x="2371467" y="4516452"/>
                  <a:pt x="2403565" y="4545875"/>
                </a:cubicBezTo>
                <a:cubicBezTo>
                  <a:pt x="2412444" y="4554014"/>
                  <a:pt x="2470297" y="4627088"/>
                  <a:pt x="2481942" y="4650378"/>
                </a:cubicBezTo>
                <a:cubicBezTo>
                  <a:pt x="2488100" y="4662694"/>
                  <a:pt x="2490651" y="4676503"/>
                  <a:pt x="2495005" y="4689566"/>
                </a:cubicBezTo>
                <a:cubicBezTo>
                  <a:pt x="2505415" y="4991443"/>
                  <a:pt x="2487134" y="4992471"/>
                  <a:pt x="2534194" y="5212080"/>
                </a:cubicBezTo>
                <a:cubicBezTo>
                  <a:pt x="2545007" y="5262540"/>
                  <a:pt x="2552989" y="5249139"/>
                  <a:pt x="2573382" y="5303520"/>
                </a:cubicBezTo>
                <a:cubicBezTo>
                  <a:pt x="2579686" y="5320330"/>
                  <a:pt x="2580768" y="5338740"/>
                  <a:pt x="2586445" y="5355772"/>
                </a:cubicBezTo>
                <a:cubicBezTo>
                  <a:pt x="2593860" y="5378017"/>
                  <a:pt x="2605833" y="5398626"/>
                  <a:pt x="2612571" y="5421086"/>
                </a:cubicBezTo>
                <a:cubicBezTo>
                  <a:pt x="2618951" y="5442352"/>
                  <a:pt x="2617664" y="5465677"/>
                  <a:pt x="2625634" y="5486400"/>
                </a:cubicBezTo>
                <a:cubicBezTo>
                  <a:pt x="2639615" y="5522750"/>
                  <a:pt x="2677885" y="5590903"/>
                  <a:pt x="2677885" y="5590903"/>
                </a:cubicBezTo>
                <a:cubicBezTo>
                  <a:pt x="2673531" y="5673635"/>
                  <a:pt x="2680323" y="5757715"/>
                  <a:pt x="2664822" y="5839098"/>
                </a:cubicBezTo>
                <a:cubicBezTo>
                  <a:pt x="2651806" y="5907431"/>
                  <a:pt x="2563233" y="5836184"/>
                  <a:pt x="2599508" y="5799909"/>
                </a:cubicBezTo>
                <a:cubicBezTo>
                  <a:pt x="2613758" y="5785659"/>
                  <a:pt x="2689260" y="5843965"/>
                  <a:pt x="2704011" y="5852160"/>
                </a:cubicBezTo>
                <a:cubicBezTo>
                  <a:pt x="2729545" y="5866345"/>
                  <a:pt x="2757618" y="5875868"/>
                  <a:pt x="2782388" y="5891349"/>
                </a:cubicBezTo>
                <a:cubicBezTo>
                  <a:pt x="2899002" y="5964233"/>
                  <a:pt x="2885566" y="5955337"/>
                  <a:pt x="2952205" y="6021978"/>
                </a:cubicBezTo>
                <a:cubicBezTo>
                  <a:pt x="2958366" y="6040459"/>
                  <a:pt x="2978331" y="6097014"/>
                  <a:pt x="2978331" y="6113418"/>
                </a:cubicBezTo>
                <a:cubicBezTo>
                  <a:pt x="2978331" y="6555962"/>
                  <a:pt x="2848184" y="6632305"/>
                  <a:pt x="3017520" y="6505303"/>
                </a:cubicBezTo>
                <a:cubicBezTo>
                  <a:pt x="3078480" y="6413863"/>
                  <a:pt x="3043645" y="6444343"/>
                  <a:pt x="3108960" y="6400800"/>
                </a:cubicBezTo>
                <a:cubicBezTo>
                  <a:pt x="3100251" y="6374674"/>
                  <a:pt x="3108960" y="6331132"/>
                  <a:pt x="3082834" y="6322423"/>
                </a:cubicBezTo>
                <a:cubicBezTo>
                  <a:pt x="2993249" y="6292561"/>
                  <a:pt x="3104444" y="6327826"/>
                  <a:pt x="2978331" y="6296298"/>
                </a:cubicBezTo>
                <a:cubicBezTo>
                  <a:pt x="2947578" y="6288610"/>
                  <a:pt x="2918240" y="6274874"/>
                  <a:pt x="2886891" y="6270172"/>
                </a:cubicBezTo>
                <a:cubicBezTo>
                  <a:pt x="2830746" y="6261750"/>
                  <a:pt x="2773680" y="6261463"/>
                  <a:pt x="2717074" y="6257109"/>
                </a:cubicBezTo>
                <a:lnTo>
                  <a:pt x="2259874" y="6270172"/>
                </a:lnTo>
                <a:cubicBezTo>
                  <a:pt x="2229119" y="6271637"/>
                  <a:pt x="2198304" y="6275767"/>
                  <a:pt x="2168434" y="6283235"/>
                </a:cubicBezTo>
                <a:cubicBezTo>
                  <a:pt x="2110978" y="6297599"/>
                  <a:pt x="2055681" y="6319635"/>
                  <a:pt x="1998617" y="6335486"/>
                </a:cubicBezTo>
                <a:cubicBezTo>
                  <a:pt x="1977224" y="6341428"/>
                  <a:pt x="1954936" y="6343556"/>
                  <a:pt x="1933302" y="6348549"/>
                </a:cubicBezTo>
                <a:cubicBezTo>
                  <a:pt x="1791547" y="6381262"/>
                  <a:pt x="1856804" y="6372806"/>
                  <a:pt x="1698171" y="6400800"/>
                </a:cubicBezTo>
                <a:cubicBezTo>
                  <a:pt x="1622641" y="6414129"/>
                  <a:pt x="1553185" y="6419218"/>
                  <a:pt x="1476102" y="6426926"/>
                </a:cubicBezTo>
                <a:cubicBezTo>
                  <a:pt x="1414207" y="6439305"/>
                  <a:pt x="1355103" y="6450645"/>
                  <a:pt x="1293222" y="6466115"/>
                </a:cubicBezTo>
                <a:cubicBezTo>
                  <a:pt x="1164599" y="6498271"/>
                  <a:pt x="1391316" y="6456299"/>
                  <a:pt x="1175657" y="6492240"/>
                </a:cubicBezTo>
                <a:cubicBezTo>
                  <a:pt x="1105988" y="6487886"/>
                  <a:pt x="1035816" y="6488609"/>
                  <a:pt x="966651" y="6479178"/>
                </a:cubicBezTo>
                <a:cubicBezTo>
                  <a:pt x="936656" y="6475088"/>
                  <a:pt x="865631" y="6445431"/>
                  <a:pt x="836022" y="6426926"/>
                </a:cubicBezTo>
                <a:cubicBezTo>
                  <a:pt x="817560" y="6415387"/>
                  <a:pt x="803538" y="6396861"/>
                  <a:pt x="783771" y="6387738"/>
                </a:cubicBezTo>
                <a:cubicBezTo>
                  <a:pt x="746265" y="6370427"/>
                  <a:pt x="706280" y="6358568"/>
                  <a:pt x="666205" y="6348549"/>
                </a:cubicBezTo>
                <a:cubicBezTo>
                  <a:pt x="653906" y="6345474"/>
                  <a:pt x="590097" y="6330941"/>
                  <a:pt x="574765" y="6322423"/>
                </a:cubicBezTo>
                <a:cubicBezTo>
                  <a:pt x="440012" y="6247561"/>
                  <a:pt x="545874" y="6286668"/>
                  <a:pt x="457200" y="6257109"/>
                </a:cubicBezTo>
                <a:cubicBezTo>
                  <a:pt x="423347" y="6223256"/>
                  <a:pt x="364653" y="6176517"/>
                  <a:pt x="339634" y="6126480"/>
                </a:cubicBezTo>
                <a:cubicBezTo>
                  <a:pt x="285520" y="6018254"/>
                  <a:pt x="334355" y="6101103"/>
                  <a:pt x="300445" y="6021978"/>
                </a:cubicBezTo>
                <a:cubicBezTo>
                  <a:pt x="292774" y="6004079"/>
                  <a:pt x="283028" y="5987143"/>
                  <a:pt x="274320" y="5969726"/>
                </a:cubicBezTo>
                <a:cubicBezTo>
                  <a:pt x="278674" y="5882640"/>
                  <a:pt x="276567" y="5794990"/>
                  <a:pt x="287382" y="5708469"/>
                </a:cubicBezTo>
                <a:cubicBezTo>
                  <a:pt x="289797" y="5689146"/>
                  <a:pt x="306853" y="5674518"/>
                  <a:pt x="313508" y="5656218"/>
                </a:cubicBezTo>
                <a:cubicBezTo>
                  <a:pt x="324341" y="5626427"/>
                  <a:pt x="331293" y="5595361"/>
                  <a:pt x="339634" y="5564778"/>
                </a:cubicBezTo>
                <a:cubicBezTo>
                  <a:pt x="344358" y="5547457"/>
                  <a:pt x="349485" y="5530190"/>
                  <a:pt x="352697" y="5512526"/>
                </a:cubicBezTo>
                <a:cubicBezTo>
                  <a:pt x="358205" y="5482233"/>
                  <a:pt x="358293" y="5450956"/>
                  <a:pt x="365760" y="5421086"/>
                </a:cubicBezTo>
                <a:cubicBezTo>
                  <a:pt x="371447" y="5398338"/>
                  <a:pt x="383652" y="5377727"/>
                  <a:pt x="391885" y="5355772"/>
                </a:cubicBezTo>
                <a:cubicBezTo>
                  <a:pt x="396720" y="5342879"/>
                  <a:pt x="399834" y="5329368"/>
                  <a:pt x="404948" y="5316583"/>
                </a:cubicBezTo>
                <a:cubicBezTo>
                  <a:pt x="417264" y="5285794"/>
                  <a:pt x="432804" y="5256308"/>
                  <a:pt x="444137" y="5225143"/>
                </a:cubicBezTo>
                <a:cubicBezTo>
                  <a:pt x="450272" y="5208271"/>
                  <a:pt x="452041" y="5190088"/>
                  <a:pt x="457200" y="5172892"/>
                </a:cubicBezTo>
                <a:cubicBezTo>
                  <a:pt x="465113" y="5146515"/>
                  <a:pt x="483325" y="5094515"/>
                  <a:pt x="483325" y="5094515"/>
                </a:cubicBezTo>
                <a:cubicBezTo>
                  <a:pt x="487679" y="5059681"/>
                  <a:pt x="494053" y="5025040"/>
                  <a:pt x="496388" y="4990012"/>
                </a:cubicBezTo>
                <a:cubicBezTo>
                  <a:pt x="502767" y="4894331"/>
                  <a:pt x="491990" y="4796919"/>
                  <a:pt x="509451" y="4702629"/>
                </a:cubicBezTo>
                <a:cubicBezTo>
                  <a:pt x="522980" y="4629571"/>
                  <a:pt x="650226" y="4599098"/>
                  <a:pt x="692331" y="4585063"/>
                </a:cubicBezTo>
                <a:cubicBezTo>
                  <a:pt x="713354" y="4578055"/>
                  <a:pt x="819563" y="4562230"/>
                  <a:pt x="836022" y="4558938"/>
                </a:cubicBezTo>
                <a:cubicBezTo>
                  <a:pt x="853627" y="4555417"/>
                  <a:pt x="870501" y="4548414"/>
                  <a:pt x="888274" y="4545875"/>
                </a:cubicBezTo>
                <a:cubicBezTo>
                  <a:pt x="1019300" y="4527157"/>
                  <a:pt x="1202765" y="4524818"/>
                  <a:pt x="1319348" y="4519749"/>
                </a:cubicBezTo>
                <a:cubicBezTo>
                  <a:pt x="1479817" y="4496825"/>
                  <a:pt x="1341773" y="4515574"/>
                  <a:pt x="1528354" y="4493623"/>
                </a:cubicBezTo>
                <a:cubicBezTo>
                  <a:pt x="1563219" y="4489521"/>
                  <a:pt x="1598286" y="4486661"/>
                  <a:pt x="1632857" y="4480560"/>
                </a:cubicBezTo>
                <a:cubicBezTo>
                  <a:pt x="1672390" y="4473584"/>
                  <a:pt x="1711345" y="4463630"/>
                  <a:pt x="1750422" y="4454435"/>
                </a:cubicBezTo>
                <a:cubicBezTo>
                  <a:pt x="1810589" y="4440278"/>
                  <a:pt x="1875356" y="4425361"/>
                  <a:pt x="1933302" y="4402183"/>
                </a:cubicBezTo>
                <a:cubicBezTo>
                  <a:pt x="1951382" y="4394951"/>
                  <a:pt x="1967655" y="4383729"/>
                  <a:pt x="1985554" y="4376058"/>
                </a:cubicBezTo>
                <a:cubicBezTo>
                  <a:pt x="1998210" y="4370634"/>
                  <a:pt x="2012426" y="4369153"/>
                  <a:pt x="2024742" y="4362995"/>
                </a:cubicBezTo>
                <a:cubicBezTo>
                  <a:pt x="2120821" y="4314955"/>
                  <a:pt x="2061246" y="4341284"/>
                  <a:pt x="2129245" y="4284618"/>
                </a:cubicBezTo>
                <a:cubicBezTo>
                  <a:pt x="2141306" y="4274567"/>
                  <a:pt x="2156373" y="4268543"/>
                  <a:pt x="2168434" y="4258492"/>
                </a:cubicBezTo>
                <a:cubicBezTo>
                  <a:pt x="2182626" y="4246665"/>
                  <a:pt x="2193596" y="4231325"/>
                  <a:pt x="2207622" y="4219303"/>
                </a:cubicBezTo>
                <a:cubicBezTo>
                  <a:pt x="2224152" y="4205134"/>
                  <a:pt x="2244479" y="4195510"/>
                  <a:pt x="2259874" y="4180115"/>
                </a:cubicBezTo>
                <a:cubicBezTo>
                  <a:pt x="2283921" y="4156068"/>
                  <a:pt x="2302121" y="4126727"/>
                  <a:pt x="2325188" y="4101738"/>
                </a:cubicBezTo>
                <a:cubicBezTo>
                  <a:pt x="2391296" y="4030121"/>
                  <a:pt x="2483620" y="3960383"/>
                  <a:pt x="2521131" y="3866606"/>
                </a:cubicBezTo>
                <a:cubicBezTo>
                  <a:pt x="2552371" y="3788507"/>
                  <a:pt x="2539842" y="3823537"/>
                  <a:pt x="2560320" y="3762103"/>
                </a:cubicBezTo>
                <a:cubicBezTo>
                  <a:pt x="2555966" y="3701143"/>
                  <a:pt x="2553655" y="3640003"/>
                  <a:pt x="2547257" y="3579223"/>
                </a:cubicBezTo>
                <a:cubicBezTo>
                  <a:pt x="2544933" y="3557142"/>
                  <a:pt x="2547515" y="3531671"/>
                  <a:pt x="2534194" y="3513909"/>
                </a:cubicBezTo>
                <a:cubicBezTo>
                  <a:pt x="2518960" y="3493597"/>
                  <a:pt x="2489192" y="3489954"/>
                  <a:pt x="2468880" y="3474720"/>
                </a:cubicBezTo>
                <a:cubicBezTo>
                  <a:pt x="2454101" y="3463636"/>
                  <a:pt x="2443594" y="3447697"/>
                  <a:pt x="2429691" y="3435532"/>
                </a:cubicBezTo>
                <a:cubicBezTo>
                  <a:pt x="2408708" y="3417172"/>
                  <a:pt x="2385360" y="3401640"/>
                  <a:pt x="2364377" y="3383280"/>
                </a:cubicBezTo>
                <a:cubicBezTo>
                  <a:pt x="2350474" y="3371115"/>
                  <a:pt x="2338995" y="3356365"/>
                  <a:pt x="2325188" y="3344092"/>
                </a:cubicBezTo>
                <a:cubicBezTo>
                  <a:pt x="2275790" y="3300183"/>
                  <a:pt x="2223207" y="3265601"/>
                  <a:pt x="2181497" y="3213463"/>
                </a:cubicBezTo>
                <a:cubicBezTo>
                  <a:pt x="2165636" y="3193637"/>
                  <a:pt x="2158386" y="3167799"/>
                  <a:pt x="2142308" y="3148149"/>
                </a:cubicBezTo>
                <a:cubicBezTo>
                  <a:pt x="2097794" y="3093743"/>
                  <a:pt x="2065319" y="3085611"/>
                  <a:pt x="2037805" y="3030583"/>
                </a:cubicBezTo>
                <a:cubicBezTo>
                  <a:pt x="2031647" y="3018267"/>
                  <a:pt x="2029096" y="3004458"/>
                  <a:pt x="2024742" y="2991395"/>
                </a:cubicBezTo>
                <a:cubicBezTo>
                  <a:pt x="2020388" y="2965269"/>
                  <a:pt x="2011680" y="2939504"/>
                  <a:pt x="2011680" y="2913018"/>
                </a:cubicBezTo>
                <a:cubicBezTo>
                  <a:pt x="2011680" y="2875945"/>
                  <a:pt x="2027496" y="2842878"/>
                  <a:pt x="2037805" y="2808515"/>
                </a:cubicBezTo>
                <a:cubicBezTo>
                  <a:pt x="2046914" y="2778152"/>
                  <a:pt x="2048752" y="2744904"/>
                  <a:pt x="2063931" y="2717075"/>
                </a:cubicBezTo>
                <a:cubicBezTo>
                  <a:pt x="2075726" y="2695451"/>
                  <a:pt x="2098765" y="2682240"/>
                  <a:pt x="2116182" y="2664823"/>
                </a:cubicBezTo>
                <a:cubicBezTo>
                  <a:pt x="2120536" y="2651760"/>
                  <a:pt x="2122413" y="2637590"/>
                  <a:pt x="2129245" y="2625635"/>
                </a:cubicBezTo>
                <a:cubicBezTo>
                  <a:pt x="2145778" y="2596702"/>
                  <a:pt x="2195390" y="2540103"/>
                  <a:pt x="2220685" y="2521132"/>
                </a:cubicBezTo>
                <a:cubicBezTo>
                  <a:pt x="2236264" y="2509448"/>
                  <a:pt x="2256239" y="2505025"/>
                  <a:pt x="2272937" y="2495006"/>
                </a:cubicBezTo>
                <a:cubicBezTo>
                  <a:pt x="2299862" y="2478851"/>
                  <a:pt x="2320852" y="2450370"/>
                  <a:pt x="2351314" y="2442755"/>
                </a:cubicBezTo>
                <a:lnTo>
                  <a:pt x="2508068" y="2403566"/>
                </a:lnTo>
                <a:cubicBezTo>
                  <a:pt x="2533735" y="2397149"/>
                  <a:pt x="2605195" y="2367569"/>
                  <a:pt x="2638697" y="2364378"/>
                </a:cubicBezTo>
                <a:cubicBezTo>
                  <a:pt x="2712514" y="2357348"/>
                  <a:pt x="2786742" y="2355669"/>
                  <a:pt x="2860765" y="2351315"/>
                </a:cubicBezTo>
                <a:cubicBezTo>
                  <a:pt x="2873828" y="2346961"/>
                  <a:pt x="2889202" y="2346854"/>
                  <a:pt x="2899954" y="2338252"/>
                </a:cubicBezTo>
                <a:cubicBezTo>
                  <a:pt x="2931153" y="2313293"/>
                  <a:pt x="2923365" y="2291429"/>
                  <a:pt x="2939142" y="2259875"/>
                </a:cubicBezTo>
                <a:cubicBezTo>
                  <a:pt x="2964553" y="2209052"/>
                  <a:pt x="3004080" y="2186820"/>
                  <a:pt x="3043645" y="2142309"/>
                </a:cubicBezTo>
                <a:cubicBezTo>
                  <a:pt x="3093402" y="2086333"/>
                  <a:pt x="3040850" y="2112760"/>
                  <a:pt x="3108960" y="2090058"/>
                </a:cubicBezTo>
                <a:cubicBezTo>
                  <a:pt x="3120024" y="2073461"/>
                  <a:pt x="3160142" y="2016792"/>
                  <a:pt x="3161211" y="1998618"/>
                </a:cubicBezTo>
                <a:cubicBezTo>
                  <a:pt x="3164545" y="1941943"/>
                  <a:pt x="3154782" y="1885184"/>
                  <a:pt x="3148148" y="1828800"/>
                </a:cubicBezTo>
                <a:cubicBezTo>
                  <a:pt x="3146050" y="1810970"/>
                  <a:pt x="3143992" y="1792137"/>
                  <a:pt x="3135085" y="1776549"/>
                </a:cubicBezTo>
                <a:cubicBezTo>
                  <a:pt x="3125920" y="1760509"/>
                  <a:pt x="3108062" y="1751263"/>
                  <a:pt x="3095897" y="1737360"/>
                </a:cubicBezTo>
                <a:cubicBezTo>
                  <a:pt x="3077537" y="1716377"/>
                  <a:pt x="3058257" y="1695791"/>
                  <a:pt x="3043645" y="1672046"/>
                </a:cubicBezTo>
                <a:cubicBezTo>
                  <a:pt x="3023234" y="1638877"/>
                  <a:pt x="2991394" y="1567543"/>
                  <a:pt x="2991394" y="156754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317966" y="1188720"/>
            <a:ext cx="1543878" cy="640080"/>
          </a:xfrm>
          <a:custGeom>
            <a:avLst/>
            <a:gdLst>
              <a:gd name="connsiteX0" fmla="*/ 0 w 1543878"/>
              <a:gd name="connsiteY0" fmla="*/ 640080 h 640080"/>
              <a:gd name="connsiteX1" fmla="*/ 52251 w 1543878"/>
              <a:gd name="connsiteY1" fmla="*/ 483326 h 640080"/>
              <a:gd name="connsiteX2" fmla="*/ 156754 w 1543878"/>
              <a:gd name="connsiteY2" fmla="*/ 431074 h 640080"/>
              <a:gd name="connsiteX3" fmla="*/ 195943 w 1543878"/>
              <a:gd name="connsiteY3" fmla="*/ 418011 h 640080"/>
              <a:gd name="connsiteX4" fmla="*/ 274320 w 1543878"/>
              <a:gd name="connsiteY4" fmla="*/ 378823 h 640080"/>
              <a:gd name="connsiteX5" fmla="*/ 352697 w 1543878"/>
              <a:gd name="connsiteY5" fmla="*/ 339634 h 640080"/>
              <a:gd name="connsiteX6" fmla="*/ 561703 w 1543878"/>
              <a:gd name="connsiteY6" fmla="*/ 365760 h 640080"/>
              <a:gd name="connsiteX7" fmla="*/ 666205 w 1543878"/>
              <a:gd name="connsiteY7" fmla="*/ 352697 h 640080"/>
              <a:gd name="connsiteX8" fmla="*/ 731520 w 1543878"/>
              <a:gd name="connsiteY8" fmla="*/ 274320 h 640080"/>
              <a:gd name="connsiteX9" fmla="*/ 783771 w 1543878"/>
              <a:gd name="connsiteY9" fmla="*/ 248194 h 640080"/>
              <a:gd name="connsiteX10" fmla="*/ 822960 w 1543878"/>
              <a:gd name="connsiteY10" fmla="*/ 222069 h 640080"/>
              <a:gd name="connsiteX11" fmla="*/ 1031965 w 1543878"/>
              <a:gd name="connsiteY11" fmla="*/ 235131 h 640080"/>
              <a:gd name="connsiteX12" fmla="*/ 1110343 w 1543878"/>
              <a:gd name="connsiteY12" fmla="*/ 261257 h 640080"/>
              <a:gd name="connsiteX13" fmla="*/ 1149531 w 1543878"/>
              <a:gd name="connsiteY13" fmla="*/ 274320 h 640080"/>
              <a:gd name="connsiteX14" fmla="*/ 1267097 w 1543878"/>
              <a:gd name="connsiteY14" fmla="*/ 261257 h 640080"/>
              <a:gd name="connsiteX15" fmla="*/ 1345474 w 1543878"/>
              <a:gd name="connsiteY15" fmla="*/ 235131 h 640080"/>
              <a:gd name="connsiteX16" fmla="*/ 1384663 w 1543878"/>
              <a:gd name="connsiteY16" fmla="*/ 222069 h 640080"/>
              <a:gd name="connsiteX17" fmla="*/ 1423851 w 1543878"/>
              <a:gd name="connsiteY17" fmla="*/ 195943 h 640080"/>
              <a:gd name="connsiteX18" fmla="*/ 1476103 w 1543878"/>
              <a:gd name="connsiteY18" fmla="*/ 182880 h 640080"/>
              <a:gd name="connsiteX19" fmla="*/ 1436914 w 1543878"/>
              <a:gd name="connsiteY19" fmla="*/ 143691 h 640080"/>
              <a:gd name="connsiteX20" fmla="*/ 1371600 w 1543878"/>
              <a:gd name="connsiteY20" fmla="*/ 91440 h 640080"/>
              <a:gd name="connsiteX21" fmla="*/ 1254034 w 1543878"/>
              <a:gd name="connsiteY21" fmla="*/ 0 h 640080"/>
              <a:gd name="connsiteX22" fmla="*/ 1293223 w 1543878"/>
              <a:gd name="connsiteY22" fmla="*/ 26126 h 640080"/>
              <a:gd name="connsiteX23" fmla="*/ 1319348 w 1543878"/>
              <a:gd name="connsiteY23" fmla="*/ 65314 h 640080"/>
              <a:gd name="connsiteX24" fmla="*/ 1371600 w 1543878"/>
              <a:gd name="connsiteY24" fmla="*/ 130629 h 640080"/>
              <a:gd name="connsiteX25" fmla="*/ 1449977 w 1543878"/>
              <a:gd name="connsiteY25" fmla="*/ 156754 h 640080"/>
              <a:gd name="connsiteX26" fmla="*/ 1489165 w 1543878"/>
              <a:gd name="connsiteY26" fmla="*/ 195943 h 640080"/>
              <a:gd name="connsiteX27" fmla="*/ 1541417 w 1543878"/>
              <a:gd name="connsiteY27" fmla="*/ 209006 h 640080"/>
              <a:gd name="connsiteX28" fmla="*/ 1528354 w 1543878"/>
              <a:gd name="connsiteY28" fmla="*/ 248194 h 640080"/>
              <a:gd name="connsiteX29" fmla="*/ 1436914 w 1543878"/>
              <a:gd name="connsiteY29" fmla="*/ 365760 h 640080"/>
              <a:gd name="connsiteX30" fmla="*/ 1410788 w 1543878"/>
              <a:gd name="connsiteY30" fmla="*/ 404949 h 640080"/>
              <a:gd name="connsiteX31" fmla="*/ 1371600 w 1543878"/>
              <a:gd name="connsiteY31" fmla="*/ 418011 h 640080"/>
              <a:gd name="connsiteX32" fmla="*/ 1345474 w 1543878"/>
              <a:gd name="connsiteY32" fmla="*/ 496389 h 640080"/>
              <a:gd name="connsiteX33" fmla="*/ 1319348 w 1543878"/>
              <a:gd name="connsiteY33" fmla="*/ 54864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43878" h="640080">
                <a:moveTo>
                  <a:pt x="0" y="640080"/>
                </a:moveTo>
                <a:cubicBezTo>
                  <a:pt x="8655" y="588153"/>
                  <a:pt x="11751" y="523825"/>
                  <a:pt x="52251" y="483326"/>
                </a:cubicBezTo>
                <a:cubicBezTo>
                  <a:pt x="77505" y="458073"/>
                  <a:pt x="126816" y="442301"/>
                  <a:pt x="156754" y="431074"/>
                </a:cubicBezTo>
                <a:cubicBezTo>
                  <a:pt x="169647" y="426239"/>
                  <a:pt x="183627" y="424169"/>
                  <a:pt x="195943" y="418011"/>
                </a:cubicBezTo>
                <a:cubicBezTo>
                  <a:pt x="297234" y="367366"/>
                  <a:pt x="175816" y="411658"/>
                  <a:pt x="274320" y="378823"/>
                </a:cubicBezTo>
                <a:cubicBezTo>
                  <a:pt x="294134" y="365613"/>
                  <a:pt x="325655" y="339634"/>
                  <a:pt x="352697" y="339634"/>
                </a:cubicBezTo>
                <a:cubicBezTo>
                  <a:pt x="415489" y="339634"/>
                  <a:pt x="497171" y="355005"/>
                  <a:pt x="561703" y="365760"/>
                </a:cubicBezTo>
                <a:cubicBezTo>
                  <a:pt x="596537" y="361406"/>
                  <a:pt x="633213" y="364694"/>
                  <a:pt x="666205" y="352697"/>
                </a:cubicBezTo>
                <a:cubicBezTo>
                  <a:pt x="709110" y="337095"/>
                  <a:pt x="701423" y="299401"/>
                  <a:pt x="731520" y="274320"/>
                </a:cubicBezTo>
                <a:cubicBezTo>
                  <a:pt x="746479" y="261854"/>
                  <a:pt x="766864" y="257855"/>
                  <a:pt x="783771" y="248194"/>
                </a:cubicBezTo>
                <a:cubicBezTo>
                  <a:pt x="797402" y="240405"/>
                  <a:pt x="809897" y="230777"/>
                  <a:pt x="822960" y="222069"/>
                </a:cubicBezTo>
                <a:cubicBezTo>
                  <a:pt x="892628" y="226423"/>
                  <a:pt x="962801" y="225700"/>
                  <a:pt x="1031965" y="235131"/>
                </a:cubicBezTo>
                <a:cubicBezTo>
                  <a:pt x="1059252" y="238852"/>
                  <a:pt x="1084217" y="252548"/>
                  <a:pt x="1110343" y="261257"/>
                </a:cubicBezTo>
                <a:lnTo>
                  <a:pt x="1149531" y="274320"/>
                </a:lnTo>
                <a:cubicBezTo>
                  <a:pt x="1188720" y="269966"/>
                  <a:pt x="1228433" y="268990"/>
                  <a:pt x="1267097" y="261257"/>
                </a:cubicBezTo>
                <a:cubicBezTo>
                  <a:pt x="1294101" y="255856"/>
                  <a:pt x="1319348" y="243839"/>
                  <a:pt x="1345474" y="235131"/>
                </a:cubicBezTo>
                <a:lnTo>
                  <a:pt x="1384663" y="222069"/>
                </a:lnTo>
                <a:cubicBezTo>
                  <a:pt x="1397726" y="213360"/>
                  <a:pt x="1409421" y="202127"/>
                  <a:pt x="1423851" y="195943"/>
                </a:cubicBezTo>
                <a:cubicBezTo>
                  <a:pt x="1440353" y="188871"/>
                  <a:pt x="1471749" y="200297"/>
                  <a:pt x="1476103" y="182880"/>
                </a:cubicBezTo>
                <a:cubicBezTo>
                  <a:pt x="1480584" y="164958"/>
                  <a:pt x="1448741" y="157883"/>
                  <a:pt x="1436914" y="143691"/>
                </a:cubicBezTo>
                <a:cubicBezTo>
                  <a:pt x="1391463" y="89151"/>
                  <a:pt x="1435932" y="112885"/>
                  <a:pt x="1371600" y="91440"/>
                </a:cubicBezTo>
                <a:cubicBezTo>
                  <a:pt x="1310209" y="30049"/>
                  <a:pt x="1347781" y="62497"/>
                  <a:pt x="1254034" y="0"/>
                </a:cubicBezTo>
                <a:lnTo>
                  <a:pt x="1293223" y="26126"/>
                </a:lnTo>
                <a:cubicBezTo>
                  <a:pt x="1301931" y="39189"/>
                  <a:pt x="1312327" y="51272"/>
                  <a:pt x="1319348" y="65314"/>
                </a:cubicBezTo>
                <a:cubicBezTo>
                  <a:pt x="1342619" y="111856"/>
                  <a:pt x="1314976" y="105463"/>
                  <a:pt x="1371600" y="130629"/>
                </a:cubicBezTo>
                <a:cubicBezTo>
                  <a:pt x="1396765" y="141813"/>
                  <a:pt x="1449977" y="156754"/>
                  <a:pt x="1449977" y="156754"/>
                </a:cubicBezTo>
                <a:cubicBezTo>
                  <a:pt x="1463040" y="169817"/>
                  <a:pt x="1473125" y="186777"/>
                  <a:pt x="1489165" y="195943"/>
                </a:cubicBezTo>
                <a:cubicBezTo>
                  <a:pt x="1504753" y="204850"/>
                  <a:pt x="1530645" y="194643"/>
                  <a:pt x="1541417" y="209006"/>
                </a:cubicBezTo>
                <a:cubicBezTo>
                  <a:pt x="1549679" y="220021"/>
                  <a:pt x="1535041" y="236157"/>
                  <a:pt x="1528354" y="248194"/>
                </a:cubicBezTo>
                <a:cubicBezTo>
                  <a:pt x="1462322" y="367051"/>
                  <a:pt x="1500384" y="289595"/>
                  <a:pt x="1436914" y="365760"/>
                </a:cubicBezTo>
                <a:cubicBezTo>
                  <a:pt x="1426863" y="377821"/>
                  <a:pt x="1423047" y="395141"/>
                  <a:pt x="1410788" y="404949"/>
                </a:cubicBezTo>
                <a:cubicBezTo>
                  <a:pt x="1400036" y="413551"/>
                  <a:pt x="1384663" y="413657"/>
                  <a:pt x="1371600" y="418011"/>
                </a:cubicBezTo>
                <a:lnTo>
                  <a:pt x="1345474" y="496389"/>
                </a:lnTo>
                <a:cubicBezTo>
                  <a:pt x="1330464" y="541419"/>
                  <a:pt x="1342147" y="525841"/>
                  <a:pt x="1319348" y="54864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195770" y="234075"/>
            <a:ext cx="4676888" cy="6127536"/>
          </a:xfrm>
          <a:custGeom>
            <a:avLst/>
            <a:gdLst>
              <a:gd name="connsiteX0" fmla="*/ 1750596 w 4676888"/>
              <a:gd name="connsiteY0" fmla="*/ 1056 h 6127536"/>
              <a:gd name="connsiteX1" fmla="*/ 2416801 w 4676888"/>
              <a:gd name="connsiteY1" fmla="*/ 27182 h 6127536"/>
              <a:gd name="connsiteX2" fmla="*/ 2455990 w 4676888"/>
              <a:gd name="connsiteY2" fmla="*/ 40245 h 6127536"/>
              <a:gd name="connsiteX3" fmla="*/ 2691121 w 4676888"/>
              <a:gd name="connsiteY3" fmla="*/ 66371 h 6127536"/>
              <a:gd name="connsiteX4" fmla="*/ 2821750 w 4676888"/>
              <a:gd name="connsiteY4" fmla="*/ 66371 h 6127536"/>
              <a:gd name="connsiteX5" fmla="*/ 3056881 w 4676888"/>
              <a:gd name="connsiteY5" fmla="*/ 53308 h 6127536"/>
              <a:gd name="connsiteX6" fmla="*/ 3187510 w 4676888"/>
              <a:gd name="connsiteY6" fmla="*/ 27182 h 6127536"/>
              <a:gd name="connsiteX7" fmla="*/ 3226699 w 4676888"/>
              <a:gd name="connsiteY7" fmla="*/ 14119 h 6127536"/>
              <a:gd name="connsiteX8" fmla="*/ 3305076 w 4676888"/>
              <a:gd name="connsiteY8" fmla="*/ 1056 h 6127536"/>
              <a:gd name="connsiteX9" fmla="*/ 3579396 w 4676888"/>
              <a:gd name="connsiteY9" fmla="*/ 14119 h 6127536"/>
              <a:gd name="connsiteX10" fmla="*/ 3540207 w 4676888"/>
              <a:gd name="connsiteY10" fmla="*/ 66371 h 6127536"/>
              <a:gd name="connsiteX11" fmla="*/ 3435704 w 4676888"/>
              <a:gd name="connsiteY11" fmla="*/ 131685 h 6127536"/>
              <a:gd name="connsiteX12" fmla="*/ 3383453 w 4676888"/>
              <a:gd name="connsiteY12" fmla="*/ 170874 h 6127536"/>
              <a:gd name="connsiteX13" fmla="*/ 3265887 w 4676888"/>
              <a:gd name="connsiteY13" fmla="*/ 236188 h 6127536"/>
              <a:gd name="connsiteX14" fmla="*/ 3148321 w 4676888"/>
              <a:gd name="connsiteY14" fmla="*/ 301502 h 6127536"/>
              <a:gd name="connsiteX15" fmla="*/ 3069944 w 4676888"/>
              <a:gd name="connsiteY15" fmla="*/ 353754 h 6127536"/>
              <a:gd name="connsiteX16" fmla="*/ 3017693 w 4676888"/>
              <a:gd name="connsiteY16" fmla="*/ 392942 h 6127536"/>
              <a:gd name="connsiteX17" fmla="*/ 2952379 w 4676888"/>
              <a:gd name="connsiteY17" fmla="*/ 432131 h 6127536"/>
              <a:gd name="connsiteX18" fmla="*/ 2913190 w 4676888"/>
              <a:gd name="connsiteY18" fmla="*/ 458256 h 6127536"/>
              <a:gd name="connsiteX19" fmla="*/ 2860939 w 4676888"/>
              <a:gd name="connsiteY19" fmla="*/ 471319 h 6127536"/>
              <a:gd name="connsiteX20" fmla="*/ 2782561 w 4676888"/>
              <a:gd name="connsiteY20" fmla="*/ 497445 h 6127536"/>
              <a:gd name="connsiteX21" fmla="*/ 2730310 w 4676888"/>
              <a:gd name="connsiteY21" fmla="*/ 549696 h 6127536"/>
              <a:gd name="connsiteX22" fmla="*/ 2678059 w 4676888"/>
              <a:gd name="connsiteY22" fmla="*/ 575822 h 6127536"/>
              <a:gd name="connsiteX23" fmla="*/ 2638870 w 4676888"/>
              <a:gd name="connsiteY23" fmla="*/ 601948 h 6127536"/>
              <a:gd name="connsiteX24" fmla="*/ 2586619 w 4676888"/>
              <a:gd name="connsiteY24" fmla="*/ 641136 h 6127536"/>
              <a:gd name="connsiteX25" fmla="*/ 2547430 w 4676888"/>
              <a:gd name="connsiteY25" fmla="*/ 654199 h 6127536"/>
              <a:gd name="connsiteX26" fmla="*/ 2442927 w 4676888"/>
              <a:gd name="connsiteY26" fmla="*/ 732576 h 6127536"/>
              <a:gd name="connsiteX27" fmla="*/ 2364550 w 4676888"/>
              <a:gd name="connsiteY27" fmla="*/ 771765 h 6127536"/>
              <a:gd name="connsiteX28" fmla="*/ 2246984 w 4676888"/>
              <a:gd name="connsiteY28" fmla="*/ 850142 h 6127536"/>
              <a:gd name="connsiteX29" fmla="*/ 2103293 w 4676888"/>
              <a:gd name="connsiteY29" fmla="*/ 954645 h 6127536"/>
              <a:gd name="connsiteX30" fmla="*/ 2051041 w 4676888"/>
              <a:gd name="connsiteY30" fmla="*/ 980771 h 6127536"/>
              <a:gd name="connsiteX31" fmla="*/ 1933476 w 4676888"/>
              <a:gd name="connsiteY31" fmla="*/ 1046085 h 6127536"/>
              <a:gd name="connsiteX32" fmla="*/ 1776721 w 4676888"/>
              <a:gd name="connsiteY32" fmla="*/ 1150588 h 6127536"/>
              <a:gd name="connsiteX33" fmla="*/ 1698344 w 4676888"/>
              <a:gd name="connsiteY33" fmla="*/ 1215902 h 6127536"/>
              <a:gd name="connsiteX34" fmla="*/ 1646093 w 4676888"/>
              <a:gd name="connsiteY34" fmla="*/ 1268154 h 6127536"/>
              <a:gd name="connsiteX35" fmla="*/ 1463213 w 4676888"/>
              <a:gd name="connsiteY35" fmla="*/ 1372656 h 6127536"/>
              <a:gd name="connsiteX36" fmla="*/ 1410961 w 4676888"/>
              <a:gd name="connsiteY36" fmla="*/ 1411845 h 6127536"/>
              <a:gd name="connsiteX37" fmla="*/ 1332584 w 4676888"/>
              <a:gd name="connsiteY37" fmla="*/ 1464096 h 6127536"/>
              <a:gd name="connsiteX38" fmla="*/ 1293396 w 4676888"/>
              <a:gd name="connsiteY38" fmla="*/ 1503285 h 6127536"/>
              <a:gd name="connsiteX39" fmla="*/ 1241144 w 4676888"/>
              <a:gd name="connsiteY39" fmla="*/ 1542474 h 6127536"/>
              <a:gd name="connsiteX40" fmla="*/ 1201956 w 4676888"/>
              <a:gd name="connsiteY40" fmla="*/ 1594725 h 6127536"/>
              <a:gd name="connsiteX41" fmla="*/ 1162767 w 4676888"/>
              <a:gd name="connsiteY41" fmla="*/ 1673102 h 6127536"/>
              <a:gd name="connsiteX42" fmla="*/ 1149704 w 4676888"/>
              <a:gd name="connsiteY42" fmla="*/ 1712291 h 6127536"/>
              <a:gd name="connsiteX43" fmla="*/ 1110516 w 4676888"/>
              <a:gd name="connsiteY43" fmla="*/ 1764542 h 6127536"/>
              <a:gd name="connsiteX44" fmla="*/ 1045201 w 4676888"/>
              <a:gd name="connsiteY44" fmla="*/ 1869045 h 6127536"/>
              <a:gd name="connsiteX45" fmla="*/ 1032139 w 4676888"/>
              <a:gd name="connsiteY45" fmla="*/ 1921296 h 6127536"/>
              <a:gd name="connsiteX46" fmla="*/ 979887 w 4676888"/>
              <a:gd name="connsiteY46" fmla="*/ 2025799 h 6127536"/>
              <a:gd name="connsiteX47" fmla="*/ 927636 w 4676888"/>
              <a:gd name="connsiteY47" fmla="*/ 2208679 h 6127536"/>
              <a:gd name="connsiteX48" fmla="*/ 901510 w 4676888"/>
              <a:gd name="connsiteY48" fmla="*/ 2313182 h 6127536"/>
              <a:gd name="connsiteX49" fmla="*/ 875384 w 4676888"/>
              <a:gd name="connsiteY49" fmla="*/ 2365434 h 6127536"/>
              <a:gd name="connsiteX50" fmla="*/ 836196 w 4676888"/>
              <a:gd name="connsiteY50" fmla="*/ 2509125 h 6127536"/>
              <a:gd name="connsiteX51" fmla="*/ 810070 w 4676888"/>
              <a:gd name="connsiteY51" fmla="*/ 2587502 h 6127536"/>
              <a:gd name="connsiteX52" fmla="*/ 783944 w 4676888"/>
              <a:gd name="connsiteY52" fmla="*/ 2665879 h 6127536"/>
              <a:gd name="connsiteX53" fmla="*/ 744756 w 4676888"/>
              <a:gd name="connsiteY53" fmla="*/ 2705068 h 6127536"/>
              <a:gd name="connsiteX54" fmla="*/ 718630 w 4676888"/>
              <a:gd name="connsiteY54" fmla="*/ 2744256 h 6127536"/>
              <a:gd name="connsiteX55" fmla="*/ 535750 w 4676888"/>
              <a:gd name="connsiteY55" fmla="*/ 2796508 h 6127536"/>
              <a:gd name="connsiteX56" fmla="*/ 483499 w 4676888"/>
              <a:gd name="connsiteY56" fmla="*/ 2835696 h 6127536"/>
              <a:gd name="connsiteX57" fmla="*/ 378996 w 4676888"/>
              <a:gd name="connsiteY57" fmla="*/ 2861822 h 6127536"/>
              <a:gd name="connsiteX58" fmla="*/ 339807 w 4676888"/>
              <a:gd name="connsiteY58" fmla="*/ 2848759 h 6127536"/>
              <a:gd name="connsiteX59" fmla="*/ 222241 w 4676888"/>
              <a:gd name="connsiteY59" fmla="*/ 2744256 h 6127536"/>
              <a:gd name="connsiteX60" fmla="*/ 196116 w 4676888"/>
              <a:gd name="connsiteY60" fmla="*/ 2705068 h 6127536"/>
              <a:gd name="connsiteX61" fmla="*/ 169990 w 4676888"/>
              <a:gd name="connsiteY61" fmla="*/ 2626691 h 6127536"/>
              <a:gd name="connsiteX62" fmla="*/ 156927 w 4676888"/>
              <a:gd name="connsiteY62" fmla="*/ 2587502 h 6127536"/>
              <a:gd name="connsiteX63" fmla="*/ 143864 w 4676888"/>
              <a:gd name="connsiteY63" fmla="*/ 2548314 h 6127536"/>
              <a:gd name="connsiteX64" fmla="*/ 130801 w 4676888"/>
              <a:gd name="connsiteY64" fmla="*/ 2496062 h 6127536"/>
              <a:gd name="connsiteX65" fmla="*/ 104676 w 4676888"/>
              <a:gd name="connsiteY65" fmla="*/ 2456874 h 6127536"/>
              <a:gd name="connsiteX66" fmla="*/ 91613 w 4676888"/>
              <a:gd name="connsiteY66" fmla="*/ 2352371 h 6127536"/>
              <a:gd name="connsiteX67" fmla="*/ 104676 w 4676888"/>
              <a:gd name="connsiteY67" fmla="*/ 2665879 h 6127536"/>
              <a:gd name="connsiteX68" fmla="*/ 130801 w 4676888"/>
              <a:gd name="connsiteY68" fmla="*/ 2718131 h 6127536"/>
              <a:gd name="connsiteX69" fmla="*/ 209179 w 4676888"/>
              <a:gd name="connsiteY69" fmla="*/ 2744256 h 6127536"/>
              <a:gd name="connsiteX70" fmla="*/ 535750 w 4676888"/>
              <a:gd name="connsiteY70" fmla="*/ 2718131 h 6127536"/>
              <a:gd name="connsiteX71" fmla="*/ 705567 w 4676888"/>
              <a:gd name="connsiteY71" fmla="*/ 2665879 h 6127536"/>
              <a:gd name="connsiteX72" fmla="*/ 783944 w 4676888"/>
              <a:gd name="connsiteY72" fmla="*/ 2639754 h 6127536"/>
              <a:gd name="connsiteX73" fmla="*/ 849259 w 4676888"/>
              <a:gd name="connsiteY73" fmla="*/ 2613628 h 6127536"/>
              <a:gd name="connsiteX74" fmla="*/ 888447 w 4676888"/>
              <a:gd name="connsiteY74" fmla="*/ 2600565 h 6127536"/>
              <a:gd name="connsiteX75" fmla="*/ 979887 w 4676888"/>
              <a:gd name="connsiteY75" fmla="*/ 2574439 h 6127536"/>
              <a:gd name="connsiteX76" fmla="*/ 1084390 w 4676888"/>
              <a:gd name="connsiteY76" fmla="*/ 2522188 h 6127536"/>
              <a:gd name="connsiteX77" fmla="*/ 1149704 w 4676888"/>
              <a:gd name="connsiteY77" fmla="*/ 2509125 h 6127536"/>
              <a:gd name="connsiteX78" fmla="*/ 1215019 w 4676888"/>
              <a:gd name="connsiteY78" fmla="*/ 2482999 h 6127536"/>
              <a:gd name="connsiteX79" fmla="*/ 1332584 w 4676888"/>
              <a:gd name="connsiteY79" fmla="*/ 2456874 h 6127536"/>
              <a:gd name="connsiteX80" fmla="*/ 1489339 w 4676888"/>
              <a:gd name="connsiteY80" fmla="*/ 2404622 h 6127536"/>
              <a:gd name="connsiteX81" fmla="*/ 1737533 w 4676888"/>
              <a:gd name="connsiteY81" fmla="*/ 2378496 h 6127536"/>
              <a:gd name="connsiteX82" fmla="*/ 1815910 w 4676888"/>
              <a:gd name="connsiteY82" fmla="*/ 2352371 h 6127536"/>
              <a:gd name="connsiteX83" fmla="*/ 2037979 w 4676888"/>
              <a:gd name="connsiteY83" fmla="*/ 2339308 h 6127536"/>
              <a:gd name="connsiteX84" fmla="*/ 2142481 w 4676888"/>
              <a:gd name="connsiteY84" fmla="*/ 2326245 h 6127536"/>
              <a:gd name="connsiteX85" fmla="*/ 2260047 w 4676888"/>
              <a:gd name="connsiteY85" fmla="*/ 2287056 h 6127536"/>
              <a:gd name="connsiteX86" fmla="*/ 2325361 w 4676888"/>
              <a:gd name="connsiteY86" fmla="*/ 2273994 h 6127536"/>
              <a:gd name="connsiteX87" fmla="*/ 2364550 w 4676888"/>
              <a:gd name="connsiteY87" fmla="*/ 2260931 h 6127536"/>
              <a:gd name="connsiteX88" fmla="*/ 2469053 w 4676888"/>
              <a:gd name="connsiteY88" fmla="*/ 2234805 h 6127536"/>
              <a:gd name="connsiteX89" fmla="*/ 2508241 w 4676888"/>
              <a:gd name="connsiteY89" fmla="*/ 2221742 h 6127536"/>
              <a:gd name="connsiteX90" fmla="*/ 2612744 w 4676888"/>
              <a:gd name="connsiteY90" fmla="*/ 2208679 h 6127536"/>
              <a:gd name="connsiteX91" fmla="*/ 2664996 w 4676888"/>
              <a:gd name="connsiteY91" fmla="*/ 2195616 h 6127536"/>
              <a:gd name="connsiteX92" fmla="*/ 2743373 w 4676888"/>
              <a:gd name="connsiteY92" fmla="*/ 2182554 h 6127536"/>
              <a:gd name="connsiteX93" fmla="*/ 2939316 w 4676888"/>
              <a:gd name="connsiteY93" fmla="*/ 2156428 h 6127536"/>
              <a:gd name="connsiteX94" fmla="*/ 3083007 w 4676888"/>
              <a:gd name="connsiteY94" fmla="*/ 2130302 h 6127536"/>
              <a:gd name="connsiteX95" fmla="*/ 3187510 w 4676888"/>
              <a:gd name="connsiteY95" fmla="*/ 2117239 h 6127536"/>
              <a:gd name="connsiteX96" fmla="*/ 3305076 w 4676888"/>
              <a:gd name="connsiteY96" fmla="*/ 2130302 h 6127536"/>
              <a:gd name="connsiteX97" fmla="*/ 3344264 w 4676888"/>
              <a:gd name="connsiteY97" fmla="*/ 2143365 h 6127536"/>
              <a:gd name="connsiteX98" fmla="*/ 3448767 w 4676888"/>
              <a:gd name="connsiteY98" fmla="*/ 2169491 h 6127536"/>
              <a:gd name="connsiteX99" fmla="*/ 3527144 w 4676888"/>
              <a:gd name="connsiteY99" fmla="*/ 2273994 h 6127536"/>
              <a:gd name="connsiteX100" fmla="*/ 3592459 w 4676888"/>
              <a:gd name="connsiteY100" fmla="*/ 2352371 h 6127536"/>
              <a:gd name="connsiteX101" fmla="*/ 3605521 w 4676888"/>
              <a:gd name="connsiteY101" fmla="*/ 2796508 h 6127536"/>
              <a:gd name="connsiteX102" fmla="*/ 3553270 w 4676888"/>
              <a:gd name="connsiteY102" fmla="*/ 2914074 h 6127536"/>
              <a:gd name="connsiteX103" fmla="*/ 3540207 w 4676888"/>
              <a:gd name="connsiteY103" fmla="*/ 2953262 h 6127536"/>
              <a:gd name="connsiteX104" fmla="*/ 3527144 w 4676888"/>
              <a:gd name="connsiteY104" fmla="*/ 3031639 h 6127536"/>
              <a:gd name="connsiteX105" fmla="*/ 3487956 w 4676888"/>
              <a:gd name="connsiteY105" fmla="*/ 3162268 h 6127536"/>
              <a:gd name="connsiteX106" fmla="*/ 3474893 w 4676888"/>
              <a:gd name="connsiteY106" fmla="*/ 3253708 h 6127536"/>
              <a:gd name="connsiteX107" fmla="*/ 3461830 w 4676888"/>
              <a:gd name="connsiteY107" fmla="*/ 3292896 h 6127536"/>
              <a:gd name="connsiteX108" fmla="*/ 3448767 w 4676888"/>
              <a:gd name="connsiteY108" fmla="*/ 3358211 h 6127536"/>
              <a:gd name="connsiteX109" fmla="*/ 3474893 w 4676888"/>
              <a:gd name="connsiteY109" fmla="*/ 3554154 h 6127536"/>
              <a:gd name="connsiteX110" fmla="*/ 3527144 w 4676888"/>
              <a:gd name="connsiteY110" fmla="*/ 3645594 h 6127536"/>
              <a:gd name="connsiteX111" fmla="*/ 3514081 w 4676888"/>
              <a:gd name="connsiteY111" fmla="*/ 3776222 h 6127536"/>
              <a:gd name="connsiteX112" fmla="*/ 3487956 w 4676888"/>
              <a:gd name="connsiteY112" fmla="*/ 3854599 h 6127536"/>
              <a:gd name="connsiteX113" fmla="*/ 3501019 w 4676888"/>
              <a:gd name="connsiteY113" fmla="*/ 4311799 h 6127536"/>
              <a:gd name="connsiteX114" fmla="*/ 3514081 w 4676888"/>
              <a:gd name="connsiteY114" fmla="*/ 4377114 h 6127536"/>
              <a:gd name="connsiteX115" fmla="*/ 3474893 w 4676888"/>
              <a:gd name="connsiteY115" fmla="*/ 4573056 h 6127536"/>
              <a:gd name="connsiteX116" fmla="*/ 3448767 w 4676888"/>
              <a:gd name="connsiteY116" fmla="*/ 4651434 h 6127536"/>
              <a:gd name="connsiteX117" fmla="*/ 3435704 w 4676888"/>
              <a:gd name="connsiteY117" fmla="*/ 4716748 h 6127536"/>
              <a:gd name="connsiteX118" fmla="*/ 3448767 w 4676888"/>
              <a:gd name="connsiteY118" fmla="*/ 5030256 h 6127536"/>
              <a:gd name="connsiteX119" fmla="*/ 3461830 w 4676888"/>
              <a:gd name="connsiteY119" fmla="*/ 5082508 h 6127536"/>
              <a:gd name="connsiteX120" fmla="*/ 3474893 w 4676888"/>
              <a:gd name="connsiteY120" fmla="*/ 5239262 h 6127536"/>
              <a:gd name="connsiteX121" fmla="*/ 3487956 w 4676888"/>
              <a:gd name="connsiteY121" fmla="*/ 5317639 h 6127536"/>
              <a:gd name="connsiteX122" fmla="*/ 3514081 w 4676888"/>
              <a:gd name="connsiteY122" fmla="*/ 5396016 h 6127536"/>
              <a:gd name="connsiteX123" fmla="*/ 3461830 w 4676888"/>
              <a:gd name="connsiteY123" fmla="*/ 5618085 h 6127536"/>
              <a:gd name="connsiteX124" fmla="*/ 3448767 w 4676888"/>
              <a:gd name="connsiteY124" fmla="*/ 5683399 h 6127536"/>
              <a:gd name="connsiteX125" fmla="*/ 3409579 w 4676888"/>
              <a:gd name="connsiteY125" fmla="*/ 5800965 h 6127536"/>
              <a:gd name="connsiteX126" fmla="*/ 3396516 w 4676888"/>
              <a:gd name="connsiteY126" fmla="*/ 5866279 h 6127536"/>
              <a:gd name="connsiteX127" fmla="*/ 3383453 w 4676888"/>
              <a:gd name="connsiteY127" fmla="*/ 5957719 h 6127536"/>
              <a:gd name="connsiteX128" fmla="*/ 3357327 w 4676888"/>
              <a:gd name="connsiteY128" fmla="*/ 6127536 h 6127536"/>
              <a:gd name="connsiteX129" fmla="*/ 3096070 w 4676888"/>
              <a:gd name="connsiteY129" fmla="*/ 6101411 h 6127536"/>
              <a:gd name="connsiteX130" fmla="*/ 2991567 w 4676888"/>
              <a:gd name="connsiteY130" fmla="*/ 6062222 h 6127536"/>
              <a:gd name="connsiteX131" fmla="*/ 2939316 w 4676888"/>
              <a:gd name="connsiteY131" fmla="*/ 6049159 h 6127536"/>
              <a:gd name="connsiteX132" fmla="*/ 2834813 w 4676888"/>
              <a:gd name="connsiteY132" fmla="*/ 5983845 h 6127536"/>
              <a:gd name="connsiteX133" fmla="*/ 2808687 w 4676888"/>
              <a:gd name="connsiteY133" fmla="*/ 5944656 h 6127536"/>
              <a:gd name="connsiteX134" fmla="*/ 2769499 w 4676888"/>
              <a:gd name="connsiteY134" fmla="*/ 5918531 h 6127536"/>
              <a:gd name="connsiteX135" fmla="*/ 2691121 w 4676888"/>
              <a:gd name="connsiteY135" fmla="*/ 5840154 h 6127536"/>
              <a:gd name="connsiteX136" fmla="*/ 2638870 w 4676888"/>
              <a:gd name="connsiteY136" fmla="*/ 5774839 h 6127536"/>
              <a:gd name="connsiteX137" fmla="*/ 2599681 w 4676888"/>
              <a:gd name="connsiteY137" fmla="*/ 5735651 h 6127536"/>
              <a:gd name="connsiteX138" fmla="*/ 2521304 w 4676888"/>
              <a:gd name="connsiteY138" fmla="*/ 5683399 h 6127536"/>
              <a:gd name="connsiteX139" fmla="*/ 2469053 w 4676888"/>
              <a:gd name="connsiteY139" fmla="*/ 5644211 h 6127536"/>
              <a:gd name="connsiteX140" fmla="*/ 2416801 w 4676888"/>
              <a:gd name="connsiteY140" fmla="*/ 5631148 h 6127536"/>
              <a:gd name="connsiteX141" fmla="*/ 2377613 w 4676888"/>
              <a:gd name="connsiteY141" fmla="*/ 5618085 h 6127536"/>
              <a:gd name="connsiteX142" fmla="*/ 2260047 w 4676888"/>
              <a:gd name="connsiteY142" fmla="*/ 5552771 h 6127536"/>
              <a:gd name="connsiteX143" fmla="*/ 2207796 w 4676888"/>
              <a:gd name="connsiteY143" fmla="*/ 5526645 h 6127536"/>
              <a:gd name="connsiteX144" fmla="*/ 2077167 w 4676888"/>
              <a:gd name="connsiteY144" fmla="*/ 5500519 h 6127536"/>
              <a:gd name="connsiteX145" fmla="*/ 1868161 w 4676888"/>
              <a:gd name="connsiteY145" fmla="*/ 5513582 h 6127536"/>
              <a:gd name="connsiteX146" fmla="*/ 1397899 w 4676888"/>
              <a:gd name="connsiteY146" fmla="*/ 5487456 h 6127536"/>
              <a:gd name="connsiteX147" fmla="*/ 1332584 w 4676888"/>
              <a:gd name="connsiteY147" fmla="*/ 5474394 h 6127536"/>
              <a:gd name="connsiteX148" fmla="*/ 1280333 w 4676888"/>
              <a:gd name="connsiteY148" fmla="*/ 5461331 h 6127536"/>
              <a:gd name="connsiteX149" fmla="*/ 1201956 w 4676888"/>
              <a:gd name="connsiteY149" fmla="*/ 5448268 h 6127536"/>
              <a:gd name="connsiteX150" fmla="*/ 1097453 w 4676888"/>
              <a:gd name="connsiteY150" fmla="*/ 5409079 h 6127536"/>
              <a:gd name="connsiteX151" fmla="*/ 1058264 w 4676888"/>
              <a:gd name="connsiteY151" fmla="*/ 5396016 h 6127536"/>
              <a:gd name="connsiteX152" fmla="*/ 940699 w 4676888"/>
              <a:gd name="connsiteY152" fmla="*/ 5382954 h 6127536"/>
              <a:gd name="connsiteX153" fmla="*/ 901510 w 4676888"/>
              <a:gd name="connsiteY153" fmla="*/ 5369891 h 6127536"/>
              <a:gd name="connsiteX154" fmla="*/ 783944 w 4676888"/>
              <a:gd name="connsiteY154" fmla="*/ 5343765 h 6127536"/>
              <a:gd name="connsiteX155" fmla="*/ 692504 w 4676888"/>
              <a:gd name="connsiteY155" fmla="*/ 5291514 h 6127536"/>
              <a:gd name="connsiteX156" fmla="*/ 640253 w 4676888"/>
              <a:gd name="connsiteY156" fmla="*/ 5278451 h 6127536"/>
              <a:gd name="connsiteX157" fmla="*/ 588001 w 4676888"/>
              <a:gd name="connsiteY157" fmla="*/ 5252325 h 6127536"/>
              <a:gd name="connsiteX158" fmla="*/ 548813 w 4676888"/>
              <a:gd name="connsiteY158" fmla="*/ 5226199 h 6127536"/>
              <a:gd name="connsiteX159" fmla="*/ 483499 w 4676888"/>
              <a:gd name="connsiteY159" fmla="*/ 5213136 h 6127536"/>
              <a:gd name="connsiteX160" fmla="*/ 431247 w 4676888"/>
              <a:gd name="connsiteY160" fmla="*/ 5187011 h 6127536"/>
              <a:gd name="connsiteX161" fmla="*/ 392059 w 4676888"/>
              <a:gd name="connsiteY161" fmla="*/ 5173948 h 6127536"/>
              <a:gd name="connsiteX162" fmla="*/ 326744 w 4676888"/>
              <a:gd name="connsiteY162" fmla="*/ 5134759 h 6127536"/>
              <a:gd name="connsiteX163" fmla="*/ 235304 w 4676888"/>
              <a:gd name="connsiteY163" fmla="*/ 5082508 h 6127536"/>
              <a:gd name="connsiteX164" fmla="*/ 183053 w 4676888"/>
              <a:gd name="connsiteY164" fmla="*/ 5069445 h 6127536"/>
              <a:gd name="connsiteX165" fmla="*/ 117739 w 4676888"/>
              <a:gd name="connsiteY165" fmla="*/ 5017194 h 6127536"/>
              <a:gd name="connsiteX166" fmla="*/ 65487 w 4676888"/>
              <a:gd name="connsiteY166" fmla="*/ 4978005 h 6127536"/>
              <a:gd name="connsiteX167" fmla="*/ 26299 w 4676888"/>
              <a:gd name="connsiteY167" fmla="*/ 4951879 h 6127536"/>
              <a:gd name="connsiteX168" fmla="*/ 173 w 4676888"/>
              <a:gd name="connsiteY168" fmla="*/ 4912691 h 6127536"/>
              <a:gd name="connsiteX169" fmla="*/ 39361 w 4676888"/>
              <a:gd name="connsiteY169" fmla="*/ 4860439 h 6127536"/>
              <a:gd name="connsiteX170" fmla="*/ 91613 w 4676888"/>
              <a:gd name="connsiteY170" fmla="*/ 4834314 h 6127536"/>
              <a:gd name="connsiteX171" fmla="*/ 183053 w 4676888"/>
              <a:gd name="connsiteY171" fmla="*/ 4795125 h 6127536"/>
              <a:gd name="connsiteX172" fmla="*/ 235304 w 4676888"/>
              <a:gd name="connsiteY172" fmla="*/ 4768999 h 6127536"/>
              <a:gd name="connsiteX173" fmla="*/ 378996 w 4676888"/>
              <a:gd name="connsiteY173" fmla="*/ 4638371 h 6127536"/>
              <a:gd name="connsiteX174" fmla="*/ 509624 w 4676888"/>
              <a:gd name="connsiteY174" fmla="*/ 4586119 h 6127536"/>
              <a:gd name="connsiteX175" fmla="*/ 588001 w 4676888"/>
              <a:gd name="connsiteY175" fmla="*/ 4546931 h 6127536"/>
              <a:gd name="connsiteX176" fmla="*/ 757819 w 4676888"/>
              <a:gd name="connsiteY176" fmla="*/ 4403239 h 6127536"/>
              <a:gd name="connsiteX177" fmla="*/ 797007 w 4676888"/>
              <a:gd name="connsiteY177" fmla="*/ 4390176 h 6127536"/>
              <a:gd name="connsiteX178" fmla="*/ 823133 w 4676888"/>
              <a:gd name="connsiteY178" fmla="*/ 4350988 h 6127536"/>
              <a:gd name="connsiteX179" fmla="*/ 1006013 w 4676888"/>
              <a:gd name="connsiteY179" fmla="*/ 4233422 h 6127536"/>
              <a:gd name="connsiteX180" fmla="*/ 1045201 w 4676888"/>
              <a:gd name="connsiteY180" fmla="*/ 4207296 h 6127536"/>
              <a:gd name="connsiteX181" fmla="*/ 1188893 w 4676888"/>
              <a:gd name="connsiteY181" fmla="*/ 4141982 h 6127536"/>
              <a:gd name="connsiteX182" fmla="*/ 1306459 w 4676888"/>
              <a:gd name="connsiteY182" fmla="*/ 4063605 h 6127536"/>
              <a:gd name="connsiteX183" fmla="*/ 1345647 w 4676888"/>
              <a:gd name="connsiteY183" fmla="*/ 4037479 h 6127536"/>
              <a:gd name="connsiteX184" fmla="*/ 1397899 w 4676888"/>
              <a:gd name="connsiteY184" fmla="*/ 4011354 h 6127536"/>
              <a:gd name="connsiteX185" fmla="*/ 1450150 w 4676888"/>
              <a:gd name="connsiteY185" fmla="*/ 3972165 h 6127536"/>
              <a:gd name="connsiteX186" fmla="*/ 1528527 w 4676888"/>
              <a:gd name="connsiteY186" fmla="*/ 3946039 h 6127536"/>
              <a:gd name="connsiteX187" fmla="*/ 1619967 w 4676888"/>
              <a:gd name="connsiteY187" fmla="*/ 3919914 h 6127536"/>
              <a:gd name="connsiteX188" fmla="*/ 1672219 w 4676888"/>
              <a:gd name="connsiteY188" fmla="*/ 3880725 h 6127536"/>
              <a:gd name="connsiteX189" fmla="*/ 1711407 w 4676888"/>
              <a:gd name="connsiteY189" fmla="*/ 3867662 h 6127536"/>
              <a:gd name="connsiteX190" fmla="*/ 1763659 w 4676888"/>
              <a:gd name="connsiteY190" fmla="*/ 3841536 h 6127536"/>
              <a:gd name="connsiteX191" fmla="*/ 1802847 w 4676888"/>
              <a:gd name="connsiteY191" fmla="*/ 3828474 h 6127536"/>
              <a:gd name="connsiteX192" fmla="*/ 1894287 w 4676888"/>
              <a:gd name="connsiteY192" fmla="*/ 3789285 h 6127536"/>
              <a:gd name="connsiteX193" fmla="*/ 1972664 w 4676888"/>
              <a:gd name="connsiteY193" fmla="*/ 3776222 h 6127536"/>
              <a:gd name="connsiteX194" fmla="*/ 2037979 w 4676888"/>
              <a:gd name="connsiteY194" fmla="*/ 3763159 h 6127536"/>
              <a:gd name="connsiteX195" fmla="*/ 2168607 w 4676888"/>
              <a:gd name="connsiteY195" fmla="*/ 3737034 h 6127536"/>
              <a:gd name="connsiteX196" fmla="*/ 2220859 w 4676888"/>
              <a:gd name="connsiteY196" fmla="*/ 3710908 h 6127536"/>
              <a:gd name="connsiteX197" fmla="*/ 2390676 w 4676888"/>
              <a:gd name="connsiteY197" fmla="*/ 3671719 h 6127536"/>
              <a:gd name="connsiteX198" fmla="*/ 2442927 w 4676888"/>
              <a:gd name="connsiteY198" fmla="*/ 3645594 h 6127536"/>
              <a:gd name="connsiteX199" fmla="*/ 2482116 w 4676888"/>
              <a:gd name="connsiteY199" fmla="*/ 3632531 h 6127536"/>
              <a:gd name="connsiteX200" fmla="*/ 2547430 w 4676888"/>
              <a:gd name="connsiteY200" fmla="*/ 3593342 h 6127536"/>
              <a:gd name="connsiteX201" fmla="*/ 2599681 w 4676888"/>
              <a:gd name="connsiteY201" fmla="*/ 3580279 h 6127536"/>
              <a:gd name="connsiteX202" fmla="*/ 2638870 w 4676888"/>
              <a:gd name="connsiteY202" fmla="*/ 3541091 h 6127536"/>
              <a:gd name="connsiteX203" fmla="*/ 2691121 w 4676888"/>
              <a:gd name="connsiteY203" fmla="*/ 3514965 h 6127536"/>
              <a:gd name="connsiteX204" fmla="*/ 2756436 w 4676888"/>
              <a:gd name="connsiteY204" fmla="*/ 3475776 h 6127536"/>
              <a:gd name="connsiteX205" fmla="*/ 2795624 w 4676888"/>
              <a:gd name="connsiteY205" fmla="*/ 3436588 h 6127536"/>
              <a:gd name="connsiteX206" fmla="*/ 2874001 w 4676888"/>
              <a:gd name="connsiteY206" fmla="*/ 3410462 h 6127536"/>
              <a:gd name="connsiteX207" fmla="*/ 2965441 w 4676888"/>
              <a:gd name="connsiteY207" fmla="*/ 3358211 h 6127536"/>
              <a:gd name="connsiteX208" fmla="*/ 3004630 w 4676888"/>
              <a:gd name="connsiteY208" fmla="*/ 3345148 h 6127536"/>
              <a:gd name="connsiteX209" fmla="*/ 3043819 w 4676888"/>
              <a:gd name="connsiteY209" fmla="*/ 3319022 h 6127536"/>
              <a:gd name="connsiteX210" fmla="*/ 3096070 w 4676888"/>
              <a:gd name="connsiteY210" fmla="*/ 3279834 h 6127536"/>
              <a:gd name="connsiteX211" fmla="*/ 3161384 w 4676888"/>
              <a:gd name="connsiteY211" fmla="*/ 3240645 h 6127536"/>
              <a:gd name="connsiteX212" fmla="*/ 3187510 w 4676888"/>
              <a:gd name="connsiteY212" fmla="*/ 3201456 h 6127536"/>
              <a:gd name="connsiteX213" fmla="*/ 3226699 w 4676888"/>
              <a:gd name="connsiteY213" fmla="*/ 3175331 h 6127536"/>
              <a:gd name="connsiteX214" fmla="*/ 3239761 w 4676888"/>
              <a:gd name="connsiteY214" fmla="*/ 3136142 h 6127536"/>
              <a:gd name="connsiteX215" fmla="*/ 3318139 w 4676888"/>
              <a:gd name="connsiteY215" fmla="*/ 3057765 h 6127536"/>
              <a:gd name="connsiteX216" fmla="*/ 3383453 w 4676888"/>
              <a:gd name="connsiteY216" fmla="*/ 2927136 h 6127536"/>
              <a:gd name="connsiteX217" fmla="*/ 3409579 w 4676888"/>
              <a:gd name="connsiteY217" fmla="*/ 2887948 h 6127536"/>
              <a:gd name="connsiteX218" fmla="*/ 3396516 w 4676888"/>
              <a:gd name="connsiteY218" fmla="*/ 2822634 h 6127536"/>
              <a:gd name="connsiteX219" fmla="*/ 3383453 w 4676888"/>
              <a:gd name="connsiteY219" fmla="*/ 2783445 h 6127536"/>
              <a:gd name="connsiteX220" fmla="*/ 3344264 w 4676888"/>
              <a:gd name="connsiteY220" fmla="*/ 2770382 h 6127536"/>
              <a:gd name="connsiteX221" fmla="*/ 3200573 w 4676888"/>
              <a:gd name="connsiteY221" fmla="*/ 2705068 h 6127536"/>
              <a:gd name="connsiteX222" fmla="*/ 2821750 w 4676888"/>
              <a:gd name="connsiteY222" fmla="*/ 2718131 h 6127536"/>
              <a:gd name="connsiteX223" fmla="*/ 2730310 w 4676888"/>
              <a:gd name="connsiteY223" fmla="*/ 2731194 h 6127536"/>
              <a:gd name="connsiteX224" fmla="*/ 2691121 w 4676888"/>
              <a:gd name="connsiteY224" fmla="*/ 2744256 h 6127536"/>
              <a:gd name="connsiteX225" fmla="*/ 2599681 w 4676888"/>
              <a:gd name="connsiteY225" fmla="*/ 2770382 h 6127536"/>
              <a:gd name="connsiteX226" fmla="*/ 2403739 w 4676888"/>
              <a:gd name="connsiteY226" fmla="*/ 2796508 h 6127536"/>
              <a:gd name="connsiteX227" fmla="*/ 2246984 w 4676888"/>
              <a:gd name="connsiteY227" fmla="*/ 2848759 h 6127536"/>
              <a:gd name="connsiteX228" fmla="*/ 2155544 w 4676888"/>
              <a:gd name="connsiteY228" fmla="*/ 2861822 h 6127536"/>
              <a:gd name="connsiteX229" fmla="*/ 1959601 w 4676888"/>
              <a:gd name="connsiteY229" fmla="*/ 2887948 h 6127536"/>
              <a:gd name="connsiteX230" fmla="*/ 1855099 w 4676888"/>
              <a:gd name="connsiteY230" fmla="*/ 2901011 h 6127536"/>
              <a:gd name="connsiteX231" fmla="*/ 1776721 w 4676888"/>
              <a:gd name="connsiteY231" fmla="*/ 2914074 h 6127536"/>
              <a:gd name="connsiteX232" fmla="*/ 1606904 w 4676888"/>
              <a:gd name="connsiteY232" fmla="*/ 2927136 h 6127536"/>
              <a:gd name="connsiteX233" fmla="*/ 1293396 w 4676888"/>
              <a:gd name="connsiteY233" fmla="*/ 2914074 h 6127536"/>
              <a:gd name="connsiteX234" fmla="*/ 1149704 w 4676888"/>
              <a:gd name="connsiteY234" fmla="*/ 2887948 h 6127536"/>
              <a:gd name="connsiteX235" fmla="*/ 1058264 w 4676888"/>
              <a:gd name="connsiteY235" fmla="*/ 2874885 h 6127536"/>
              <a:gd name="connsiteX236" fmla="*/ 979887 w 4676888"/>
              <a:gd name="connsiteY236" fmla="*/ 2822634 h 6127536"/>
              <a:gd name="connsiteX237" fmla="*/ 940699 w 4676888"/>
              <a:gd name="connsiteY237" fmla="*/ 2796508 h 6127536"/>
              <a:gd name="connsiteX238" fmla="*/ 953761 w 4676888"/>
              <a:gd name="connsiteY238" fmla="*/ 2613628 h 6127536"/>
              <a:gd name="connsiteX239" fmla="*/ 979887 w 4676888"/>
              <a:gd name="connsiteY239" fmla="*/ 2574439 h 6127536"/>
              <a:gd name="connsiteX240" fmla="*/ 1084390 w 4676888"/>
              <a:gd name="connsiteY240" fmla="*/ 2456874 h 6127536"/>
              <a:gd name="connsiteX241" fmla="*/ 1175830 w 4676888"/>
              <a:gd name="connsiteY241" fmla="*/ 2417685 h 6127536"/>
              <a:gd name="connsiteX242" fmla="*/ 1293396 w 4676888"/>
              <a:gd name="connsiteY242" fmla="*/ 2378496 h 6127536"/>
              <a:gd name="connsiteX243" fmla="*/ 1371773 w 4676888"/>
              <a:gd name="connsiteY243" fmla="*/ 2339308 h 6127536"/>
              <a:gd name="connsiteX244" fmla="*/ 1450150 w 4676888"/>
              <a:gd name="connsiteY244" fmla="*/ 2300119 h 6127536"/>
              <a:gd name="connsiteX245" fmla="*/ 1489339 w 4676888"/>
              <a:gd name="connsiteY245" fmla="*/ 2287056 h 6127536"/>
              <a:gd name="connsiteX246" fmla="*/ 1580779 w 4676888"/>
              <a:gd name="connsiteY246" fmla="*/ 2260931 h 6127536"/>
              <a:gd name="connsiteX247" fmla="*/ 1737533 w 4676888"/>
              <a:gd name="connsiteY247" fmla="*/ 2234805 h 6127536"/>
              <a:gd name="connsiteX248" fmla="*/ 1998790 w 4676888"/>
              <a:gd name="connsiteY248" fmla="*/ 2208679 h 6127536"/>
              <a:gd name="connsiteX249" fmla="*/ 2469053 w 4676888"/>
              <a:gd name="connsiteY249" fmla="*/ 2208679 h 6127536"/>
              <a:gd name="connsiteX250" fmla="*/ 2691121 w 4676888"/>
              <a:gd name="connsiteY250" fmla="*/ 2221742 h 6127536"/>
              <a:gd name="connsiteX251" fmla="*/ 2769499 w 4676888"/>
              <a:gd name="connsiteY251" fmla="*/ 2260931 h 6127536"/>
              <a:gd name="connsiteX252" fmla="*/ 2808687 w 4676888"/>
              <a:gd name="connsiteY252" fmla="*/ 2273994 h 6127536"/>
              <a:gd name="connsiteX253" fmla="*/ 2847876 w 4676888"/>
              <a:gd name="connsiteY253" fmla="*/ 2300119 h 6127536"/>
              <a:gd name="connsiteX254" fmla="*/ 2887064 w 4676888"/>
              <a:gd name="connsiteY254" fmla="*/ 2313182 h 6127536"/>
              <a:gd name="connsiteX255" fmla="*/ 2926253 w 4676888"/>
              <a:gd name="connsiteY255" fmla="*/ 2339308 h 6127536"/>
              <a:gd name="connsiteX256" fmla="*/ 2978504 w 4676888"/>
              <a:gd name="connsiteY256" fmla="*/ 2378496 h 6127536"/>
              <a:gd name="connsiteX257" fmla="*/ 3030756 w 4676888"/>
              <a:gd name="connsiteY257" fmla="*/ 2391559 h 6127536"/>
              <a:gd name="connsiteX258" fmla="*/ 3069944 w 4676888"/>
              <a:gd name="connsiteY258" fmla="*/ 2430748 h 6127536"/>
              <a:gd name="connsiteX259" fmla="*/ 3096070 w 4676888"/>
              <a:gd name="connsiteY259" fmla="*/ 2469936 h 6127536"/>
              <a:gd name="connsiteX260" fmla="*/ 3135259 w 4676888"/>
              <a:gd name="connsiteY260" fmla="*/ 2496062 h 6127536"/>
              <a:gd name="connsiteX261" fmla="*/ 3213636 w 4676888"/>
              <a:gd name="connsiteY261" fmla="*/ 2574439 h 6127536"/>
              <a:gd name="connsiteX262" fmla="*/ 3278950 w 4676888"/>
              <a:gd name="connsiteY262" fmla="*/ 2626691 h 6127536"/>
              <a:gd name="connsiteX263" fmla="*/ 3357327 w 4676888"/>
              <a:gd name="connsiteY263" fmla="*/ 2652816 h 6127536"/>
              <a:gd name="connsiteX264" fmla="*/ 3396516 w 4676888"/>
              <a:gd name="connsiteY264" fmla="*/ 2678942 h 6127536"/>
              <a:gd name="connsiteX265" fmla="*/ 3487956 w 4676888"/>
              <a:gd name="connsiteY265" fmla="*/ 2705068 h 6127536"/>
              <a:gd name="connsiteX266" fmla="*/ 3644710 w 4676888"/>
              <a:gd name="connsiteY266" fmla="*/ 2692005 h 6127536"/>
              <a:gd name="connsiteX267" fmla="*/ 3723087 w 4676888"/>
              <a:gd name="connsiteY267" fmla="*/ 2665879 h 6127536"/>
              <a:gd name="connsiteX268" fmla="*/ 3801464 w 4676888"/>
              <a:gd name="connsiteY268" fmla="*/ 2626691 h 6127536"/>
              <a:gd name="connsiteX269" fmla="*/ 3827590 w 4676888"/>
              <a:gd name="connsiteY269" fmla="*/ 2587502 h 6127536"/>
              <a:gd name="connsiteX270" fmla="*/ 3866779 w 4676888"/>
              <a:gd name="connsiteY270" fmla="*/ 2509125 h 6127536"/>
              <a:gd name="connsiteX271" fmla="*/ 3866779 w 4676888"/>
              <a:gd name="connsiteY271" fmla="*/ 2260931 h 6127536"/>
              <a:gd name="connsiteX272" fmla="*/ 3919030 w 4676888"/>
              <a:gd name="connsiteY272" fmla="*/ 2156428 h 6127536"/>
              <a:gd name="connsiteX273" fmla="*/ 3997407 w 4676888"/>
              <a:gd name="connsiteY273" fmla="*/ 2117239 h 6127536"/>
              <a:gd name="connsiteX274" fmla="*/ 4036596 w 4676888"/>
              <a:gd name="connsiteY274" fmla="*/ 2130302 h 6127536"/>
              <a:gd name="connsiteX275" fmla="*/ 4206413 w 4676888"/>
              <a:gd name="connsiteY275" fmla="*/ 2104176 h 6127536"/>
              <a:gd name="connsiteX276" fmla="*/ 4271727 w 4676888"/>
              <a:gd name="connsiteY276" fmla="*/ 2078051 h 6127536"/>
              <a:gd name="connsiteX277" fmla="*/ 4415419 w 4676888"/>
              <a:gd name="connsiteY277" fmla="*/ 2091114 h 6127536"/>
              <a:gd name="connsiteX278" fmla="*/ 4506859 w 4676888"/>
              <a:gd name="connsiteY278" fmla="*/ 2104176 h 6127536"/>
              <a:gd name="connsiteX279" fmla="*/ 4532984 w 4676888"/>
              <a:gd name="connsiteY279" fmla="*/ 2143365 h 6127536"/>
              <a:gd name="connsiteX280" fmla="*/ 4467670 w 4676888"/>
              <a:gd name="connsiteY280" fmla="*/ 2051925 h 6127536"/>
              <a:gd name="connsiteX281" fmla="*/ 4402356 w 4676888"/>
              <a:gd name="connsiteY281" fmla="*/ 1973548 h 6127536"/>
              <a:gd name="connsiteX282" fmla="*/ 4337041 w 4676888"/>
              <a:gd name="connsiteY282" fmla="*/ 1855982 h 6127536"/>
              <a:gd name="connsiteX283" fmla="*/ 4363167 w 4676888"/>
              <a:gd name="connsiteY283" fmla="*/ 1895171 h 6127536"/>
              <a:gd name="connsiteX284" fmla="*/ 4389293 w 4676888"/>
              <a:gd name="connsiteY284" fmla="*/ 1934359 h 6127536"/>
              <a:gd name="connsiteX285" fmla="*/ 4428481 w 4676888"/>
              <a:gd name="connsiteY285" fmla="*/ 1973548 h 6127536"/>
              <a:gd name="connsiteX286" fmla="*/ 4532984 w 4676888"/>
              <a:gd name="connsiteY286" fmla="*/ 2051925 h 6127536"/>
              <a:gd name="connsiteX287" fmla="*/ 4559110 w 4676888"/>
              <a:gd name="connsiteY287" fmla="*/ 2091114 h 6127536"/>
              <a:gd name="connsiteX288" fmla="*/ 4637487 w 4676888"/>
              <a:gd name="connsiteY288" fmla="*/ 2143365 h 6127536"/>
              <a:gd name="connsiteX289" fmla="*/ 4650550 w 4676888"/>
              <a:gd name="connsiteY289" fmla="*/ 2182554 h 6127536"/>
              <a:gd name="connsiteX290" fmla="*/ 4676676 w 4676888"/>
              <a:gd name="connsiteY290" fmla="*/ 2221742 h 6127536"/>
              <a:gd name="connsiteX291" fmla="*/ 4637487 w 4676888"/>
              <a:gd name="connsiteY291" fmla="*/ 2260931 h 6127536"/>
              <a:gd name="connsiteX292" fmla="*/ 4546047 w 4676888"/>
              <a:gd name="connsiteY292" fmla="*/ 2300119 h 6127536"/>
              <a:gd name="connsiteX293" fmla="*/ 4506859 w 4676888"/>
              <a:gd name="connsiteY293" fmla="*/ 2326245 h 6127536"/>
              <a:gd name="connsiteX294" fmla="*/ 4454607 w 4676888"/>
              <a:gd name="connsiteY294" fmla="*/ 2352371 h 6127536"/>
              <a:gd name="connsiteX295" fmla="*/ 4415419 w 4676888"/>
              <a:gd name="connsiteY295" fmla="*/ 2391559 h 6127536"/>
              <a:gd name="connsiteX296" fmla="*/ 4376230 w 4676888"/>
              <a:gd name="connsiteY296" fmla="*/ 2417685 h 6127536"/>
              <a:gd name="connsiteX297" fmla="*/ 4284790 w 4676888"/>
              <a:gd name="connsiteY297" fmla="*/ 2548314 h 6127536"/>
              <a:gd name="connsiteX298" fmla="*/ 4232539 w 4676888"/>
              <a:gd name="connsiteY298" fmla="*/ 2600565 h 6127536"/>
              <a:gd name="connsiteX299" fmla="*/ 4219476 w 4676888"/>
              <a:gd name="connsiteY299" fmla="*/ 2639754 h 6127536"/>
              <a:gd name="connsiteX300" fmla="*/ 4284790 w 4676888"/>
              <a:gd name="connsiteY300" fmla="*/ 2574439 h 6127536"/>
              <a:gd name="connsiteX301" fmla="*/ 4337041 w 4676888"/>
              <a:gd name="connsiteY301" fmla="*/ 2469936 h 6127536"/>
              <a:gd name="connsiteX302" fmla="*/ 4402356 w 4676888"/>
              <a:gd name="connsiteY302" fmla="*/ 2352371 h 6127536"/>
              <a:gd name="connsiteX303" fmla="*/ 4415419 w 4676888"/>
              <a:gd name="connsiteY303" fmla="*/ 2313182 h 6127536"/>
              <a:gd name="connsiteX304" fmla="*/ 4506859 w 4676888"/>
              <a:gd name="connsiteY304" fmla="*/ 2247868 h 6127536"/>
              <a:gd name="connsiteX305" fmla="*/ 4519921 w 4676888"/>
              <a:gd name="connsiteY305" fmla="*/ 2117239 h 612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4676888" h="6127536">
                <a:moveTo>
                  <a:pt x="1750596" y="1056"/>
                </a:moveTo>
                <a:cubicBezTo>
                  <a:pt x="1832827" y="3278"/>
                  <a:pt x="2248427" y="7373"/>
                  <a:pt x="2416801" y="27182"/>
                </a:cubicBezTo>
                <a:cubicBezTo>
                  <a:pt x="2430476" y="28791"/>
                  <a:pt x="2442488" y="37545"/>
                  <a:pt x="2455990" y="40245"/>
                </a:cubicBezTo>
                <a:cubicBezTo>
                  <a:pt x="2522205" y="53488"/>
                  <a:pt x="2630540" y="60864"/>
                  <a:pt x="2691121" y="66371"/>
                </a:cubicBezTo>
                <a:cubicBezTo>
                  <a:pt x="2766665" y="91552"/>
                  <a:pt x="2700700" y="76055"/>
                  <a:pt x="2821750" y="66371"/>
                </a:cubicBezTo>
                <a:cubicBezTo>
                  <a:pt x="2899998" y="60111"/>
                  <a:pt x="2978504" y="57662"/>
                  <a:pt x="3056881" y="53308"/>
                </a:cubicBezTo>
                <a:lnTo>
                  <a:pt x="3187510" y="27182"/>
                </a:lnTo>
                <a:cubicBezTo>
                  <a:pt x="3201012" y="24482"/>
                  <a:pt x="3213257" y="17106"/>
                  <a:pt x="3226699" y="14119"/>
                </a:cubicBezTo>
                <a:cubicBezTo>
                  <a:pt x="3252554" y="8373"/>
                  <a:pt x="3278950" y="5410"/>
                  <a:pt x="3305076" y="1056"/>
                </a:cubicBezTo>
                <a:cubicBezTo>
                  <a:pt x="3396516" y="5410"/>
                  <a:pt x="3491192" y="-10382"/>
                  <a:pt x="3579396" y="14119"/>
                </a:cubicBezTo>
                <a:cubicBezTo>
                  <a:pt x="3600373" y="19946"/>
                  <a:pt x="3555602" y="50976"/>
                  <a:pt x="3540207" y="66371"/>
                </a:cubicBezTo>
                <a:cubicBezTo>
                  <a:pt x="3490867" y="115711"/>
                  <a:pt x="3490891" y="97193"/>
                  <a:pt x="3435704" y="131685"/>
                </a:cubicBezTo>
                <a:cubicBezTo>
                  <a:pt x="3417242" y="143224"/>
                  <a:pt x="3401568" y="158797"/>
                  <a:pt x="3383453" y="170874"/>
                </a:cubicBezTo>
                <a:cubicBezTo>
                  <a:pt x="3236871" y="268596"/>
                  <a:pt x="3390372" y="161498"/>
                  <a:pt x="3265887" y="236188"/>
                </a:cubicBezTo>
                <a:cubicBezTo>
                  <a:pt x="3153595" y="303563"/>
                  <a:pt x="3227147" y="275227"/>
                  <a:pt x="3148321" y="301502"/>
                </a:cubicBezTo>
                <a:cubicBezTo>
                  <a:pt x="3057128" y="392697"/>
                  <a:pt x="3158164" y="303343"/>
                  <a:pt x="3069944" y="353754"/>
                </a:cubicBezTo>
                <a:cubicBezTo>
                  <a:pt x="3051041" y="364555"/>
                  <a:pt x="3035808" y="380865"/>
                  <a:pt x="3017693" y="392942"/>
                </a:cubicBezTo>
                <a:cubicBezTo>
                  <a:pt x="2996568" y="407026"/>
                  <a:pt x="2973909" y="418675"/>
                  <a:pt x="2952379" y="432131"/>
                </a:cubicBezTo>
                <a:cubicBezTo>
                  <a:pt x="2939066" y="440452"/>
                  <a:pt x="2927620" y="452072"/>
                  <a:pt x="2913190" y="458256"/>
                </a:cubicBezTo>
                <a:cubicBezTo>
                  <a:pt x="2896689" y="465328"/>
                  <a:pt x="2878135" y="466160"/>
                  <a:pt x="2860939" y="471319"/>
                </a:cubicBezTo>
                <a:cubicBezTo>
                  <a:pt x="2834561" y="479232"/>
                  <a:pt x="2782561" y="497445"/>
                  <a:pt x="2782561" y="497445"/>
                </a:cubicBezTo>
                <a:cubicBezTo>
                  <a:pt x="2765144" y="514862"/>
                  <a:pt x="2750015" y="534917"/>
                  <a:pt x="2730310" y="549696"/>
                </a:cubicBezTo>
                <a:cubicBezTo>
                  <a:pt x="2714732" y="561380"/>
                  <a:pt x="2694966" y="566161"/>
                  <a:pt x="2678059" y="575822"/>
                </a:cubicBezTo>
                <a:cubicBezTo>
                  <a:pt x="2664428" y="583611"/>
                  <a:pt x="2651645" y="592823"/>
                  <a:pt x="2638870" y="601948"/>
                </a:cubicBezTo>
                <a:cubicBezTo>
                  <a:pt x="2621154" y="614602"/>
                  <a:pt x="2605522" y="630335"/>
                  <a:pt x="2586619" y="641136"/>
                </a:cubicBezTo>
                <a:cubicBezTo>
                  <a:pt x="2574664" y="647968"/>
                  <a:pt x="2559746" y="648041"/>
                  <a:pt x="2547430" y="654199"/>
                </a:cubicBezTo>
                <a:cubicBezTo>
                  <a:pt x="2357906" y="748962"/>
                  <a:pt x="2578919" y="641915"/>
                  <a:pt x="2442927" y="732576"/>
                </a:cubicBezTo>
                <a:cubicBezTo>
                  <a:pt x="2418623" y="748778"/>
                  <a:pt x="2389597" y="756737"/>
                  <a:pt x="2364550" y="771765"/>
                </a:cubicBezTo>
                <a:cubicBezTo>
                  <a:pt x="2324163" y="795997"/>
                  <a:pt x="2286173" y="824016"/>
                  <a:pt x="2246984" y="850142"/>
                </a:cubicBezTo>
                <a:cubicBezTo>
                  <a:pt x="2236697" y="857000"/>
                  <a:pt x="2140212" y="933548"/>
                  <a:pt x="2103293" y="954645"/>
                </a:cubicBezTo>
                <a:cubicBezTo>
                  <a:pt x="2086386" y="964306"/>
                  <a:pt x="2067244" y="969969"/>
                  <a:pt x="2051041" y="980771"/>
                </a:cubicBezTo>
                <a:cubicBezTo>
                  <a:pt x="1946321" y="1050584"/>
                  <a:pt x="2029123" y="1022173"/>
                  <a:pt x="1933476" y="1046085"/>
                </a:cubicBezTo>
                <a:cubicBezTo>
                  <a:pt x="1805041" y="1145979"/>
                  <a:pt x="1863009" y="1121825"/>
                  <a:pt x="1776721" y="1150588"/>
                </a:cubicBezTo>
                <a:cubicBezTo>
                  <a:pt x="1640823" y="1286486"/>
                  <a:pt x="1825659" y="1106774"/>
                  <a:pt x="1698344" y="1215902"/>
                </a:cubicBezTo>
                <a:cubicBezTo>
                  <a:pt x="1679642" y="1231932"/>
                  <a:pt x="1665956" y="1253588"/>
                  <a:pt x="1646093" y="1268154"/>
                </a:cubicBezTo>
                <a:cubicBezTo>
                  <a:pt x="1528435" y="1354437"/>
                  <a:pt x="1547130" y="1344685"/>
                  <a:pt x="1463213" y="1372656"/>
                </a:cubicBezTo>
                <a:cubicBezTo>
                  <a:pt x="1445796" y="1385719"/>
                  <a:pt x="1428797" y="1399360"/>
                  <a:pt x="1410961" y="1411845"/>
                </a:cubicBezTo>
                <a:cubicBezTo>
                  <a:pt x="1385238" y="1429851"/>
                  <a:pt x="1357369" y="1444819"/>
                  <a:pt x="1332584" y="1464096"/>
                </a:cubicBezTo>
                <a:cubicBezTo>
                  <a:pt x="1318002" y="1475438"/>
                  <a:pt x="1307422" y="1491262"/>
                  <a:pt x="1293396" y="1503285"/>
                </a:cubicBezTo>
                <a:cubicBezTo>
                  <a:pt x="1276866" y="1517454"/>
                  <a:pt x="1256539" y="1527079"/>
                  <a:pt x="1241144" y="1542474"/>
                </a:cubicBezTo>
                <a:cubicBezTo>
                  <a:pt x="1225749" y="1557869"/>
                  <a:pt x="1215019" y="1577308"/>
                  <a:pt x="1201956" y="1594725"/>
                </a:cubicBezTo>
                <a:cubicBezTo>
                  <a:pt x="1169122" y="1693228"/>
                  <a:pt x="1213413" y="1571811"/>
                  <a:pt x="1162767" y="1673102"/>
                </a:cubicBezTo>
                <a:cubicBezTo>
                  <a:pt x="1156609" y="1685418"/>
                  <a:pt x="1156536" y="1700336"/>
                  <a:pt x="1149704" y="1712291"/>
                </a:cubicBezTo>
                <a:cubicBezTo>
                  <a:pt x="1138903" y="1731194"/>
                  <a:pt x="1122593" y="1746427"/>
                  <a:pt x="1110516" y="1764542"/>
                </a:cubicBezTo>
                <a:cubicBezTo>
                  <a:pt x="1087730" y="1798721"/>
                  <a:pt x="1045201" y="1869045"/>
                  <a:pt x="1045201" y="1869045"/>
                </a:cubicBezTo>
                <a:cubicBezTo>
                  <a:pt x="1040847" y="1886462"/>
                  <a:pt x="1039044" y="1904724"/>
                  <a:pt x="1032139" y="1921296"/>
                </a:cubicBezTo>
                <a:cubicBezTo>
                  <a:pt x="1017160" y="1957246"/>
                  <a:pt x="979887" y="2025799"/>
                  <a:pt x="979887" y="2025799"/>
                </a:cubicBezTo>
                <a:cubicBezTo>
                  <a:pt x="947082" y="2157019"/>
                  <a:pt x="965115" y="2096238"/>
                  <a:pt x="927636" y="2208679"/>
                </a:cubicBezTo>
                <a:cubicBezTo>
                  <a:pt x="916282" y="2242743"/>
                  <a:pt x="910219" y="2278348"/>
                  <a:pt x="901510" y="2313182"/>
                </a:cubicBezTo>
                <a:cubicBezTo>
                  <a:pt x="896787" y="2332074"/>
                  <a:pt x="882616" y="2347354"/>
                  <a:pt x="875384" y="2365434"/>
                </a:cubicBezTo>
                <a:cubicBezTo>
                  <a:pt x="830271" y="2478217"/>
                  <a:pt x="864308" y="2406050"/>
                  <a:pt x="836196" y="2509125"/>
                </a:cubicBezTo>
                <a:cubicBezTo>
                  <a:pt x="828950" y="2535694"/>
                  <a:pt x="818779" y="2561376"/>
                  <a:pt x="810070" y="2587502"/>
                </a:cubicBezTo>
                <a:lnTo>
                  <a:pt x="783944" y="2665879"/>
                </a:lnTo>
                <a:cubicBezTo>
                  <a:pt x="778102" y="2683405"/>
                  <a:pt x="756583" y="2690876"/>
                  <a:pt x="744756" y="2705068"/>
                </a:cubicBezTo>
                <a:cubicBezTo>
                  <a:pt x="734705" y="2717129"/>
                  <a:pt x="732413" y="2736738"/>
                  <a:pt x="718630" y="2744256"/>
                </a:cubicBezTo>
                <a:cubicBezTo>
                  <a:pt x="665123" y="2773441"/>
                  <a:pt x="595819" y="2784494"/>
                  <a:pt x="535750" y="2796508"/>
                </a:cubicBezTo>
                <a:cubicBezTo>
                  <a:pt x="518333" y="2809571"/>
                  <a:pt x="502402" y="2824895"/>
                  <a:pt x="483499" y="2835696"/>
                </a:cubicBezTo>
                <a:cubicBezTo>
                  <a:pt x="461870" y="2848055"/>
                  <a:pt x="395535" y="2858514"/>
                  <a:pt x="378996" y="2861822"/>
                </a:cubicBezTo>
                <a:cubicBezTo>
                  <a:pt x="365933" y="2857468"/>
                  <a:pt x="352123" y="2854917"/>
                  <a:pt x="339807" y="2848759"/>
                </a:cubicBezTo>
                <a:cubicBezTo>
                  <a:pt x="293186" y="2825449"/>
                  <a:pt x="256862" y="2778877"/>
                  <a:pt x="222241" y="2744256"/>
                </a:cubicBezTo>
                <a:cubicBezTo>
                  <a:pt x="211140" y="2733155"/>
                  <a:pt x="202492" y="2719414"/>
                  <a:pt x="196116" y="2705068"/>
                </a:cubicBezTo>
                <a:cubicBezTo>
                  <a:pt x="184931" y="2679903"/>
                  <a:pt x="178699" y="2652817"/>
                  <a:pt x="169990" y="2626691"/>
                </a:cubicBezTo>
                <a:lnTo>
                  <a:pt x="156927" y="2587502"/>
                </a:lnTo>
                <a:cubicBezTo>
                  <a:pt x="152573" y="2574439"/>
                  <a:pt x="147204" y="2561672"/>
                  <a:pt x="143864" y="2548314"/>
                </a:cubicBezTo>
                <a:cubicBezTo>
                  <a:pt x="139510" y="2530897"/>
                  <a:pt x="137873" y="2512564"/>
                  <a:pt x="130801" y="2496062"/>
                </a:cubicBezTo>
                <a:cubicBezTo>
                  <a:pt x="124617" y="2481632"/>
                  <a:pt x="113384" y="2469937"/>
                  <a:pt x="104676" y="2456874"/>
                </a:cubicBezTo>
                <a:cubicBezTo>
                  <a:pt x="100322" y="2422040"/>
                  <a:pt x="91613" y="2317266"/>
                  <a:pt x="91613" y="2352371"/>
                </a:cubicBezTo>
                <a:cubicBezTo>
                  <a:pt x="91613" y="2456964"/>
                  <a:pt x="93534" y="2561881"/>
                  <a:pt x="104676" y="2665879"/>
                </a:cubicBezTo>
                <a:cubicBezTo>
                  <a:pt x="106750" y="2685241"/>
                  <a:pt x="115223" y="2706447"/>
                  <a:pt x="130801" y="2718131"/>
                </a:cubicBezTo>
                <a:cubicBezTo>
                  <a:pt x="152832" y="2734654"/>
                  <a:pt x="209179" y="2744256"/>
                  <a:pt x="209179" y="2744256"/>
                </a:cubicBezTo>
                <a:cubicBezTo>
                  <a:pt x="304455" y="2738963"/>
                  <a:pt x="433515" y="2738578"/>
                  <a:pt x="535750" y="2718131"/>
                </a:cubicBezTo>
                <a:cubicBezTo>
                  <a:pt x="657696" y="2693742"/>
                  <a:pt x="610379" y="2700492"/>
                  <a:pt x="705567" y="2665879"/>
                </a:cubicBezTo>
                <a:cubicBezTo>
                  <a:pt x="731448" y="2656468"/>
                  <a:pt x="758063" y="2649165"/>
                  <a:pt x="783944" y="2639754"/>
                </a:cubicBezTo>
                <a:cubicBezTo>
                  <a:pt x="805981" y="2631741"/>
                  <a:pt x="827303" y="2621861"/>
                  <a:pt x="849259" y="2613628"/>
                </a:cubicBezTo>
                <a:cubicBezTo>
                  <a:pt x="862152" y="2608793"/>
                  <a:pt x="875258" y="2604522"/>
                  <a:pt x="888447" y="2600565"/>
                </a:cubicBezTo>
                <a:cubicBezTo>
                  <a:pt x="918810" y="2591456"/>
                  <a:pt x="950455" y="2586212"/>
                  <a:pt x="979887" y="2574439"/>
                </a:cubicBezTo>
                <a:cubicBezTo>
                  <a:pt x="1016047" y="2559975"/>
                  <a:pt x="1049556" y="2539605"/>
                  <a:pt x="1084390" y="2522188"/>
                </a:cubicBezTo>
                <a:cubicBezTo>
                  <a:pt x="1104249" y="2512259"/>
                  <a:pt x="1128438" y="2515505"/>
                  <a:pt x="1149704" y="2509125"/>
                </a:cubicBezTo>
                <a:cubicBezTo>
                  <a:pt x="1172164" y="2502387"/>
                  <a:pt x="1192774" y="2490414"/>
                  <a:pt x="1215019" y="2482999"/>
                </a:cubicBezTo>
                <a:cubicBezTo>
                  <a:pt x="1330617" y="2444466"/>
                  <a:pt x="1197962" y="2498296"/>
                  <a:pt x="1332584" y="2456874"/>
                </a:cubicBezTo>
                <a:cubicBezTo>
                  <a:pt x="1403627" y="2435015"/>
                  <a:pt x="1425254" y="2415303"/>
                  <a:pt x="1489339" y="2404622"/>
                </a:cubicBezTo>
                <a:cubicBezTo>
                  <a:pt x="1557843" y="2393205"/>
                  <a:pt x="1673581" y="2384310"/>
                  <a:pt x="1737533" y="2378496"/>
                </a:cubicBezTo>
                <a:cubicBezTo>
                  <a:pt x="1763659" y="2369788"/>
                  <a:pt x="1788603" y="2355933"/>
                  <a:pt x="1815910" y="2352371"/>
                </a:cubicBezTo>
                <a:cubicBezTo>
                  <a:pt x="1889438" y="2342781"/>
                  <a:pt x="1964064" y="2345221"/>
                  <a:pt x="2037979" y="2339308"/>
                </a:cubicBezTo>
                <a:cubicBezTo>
                  <a:pt x="2072972" y="2336509"/>
                  <a:pt x="2107647" y="2330599"/>
                  <a:pt x="2142481" y="2326245"/>
                </a:cubicBezTo>
                <a:lnTo>
                  <a:pt x="2260047" y="2287056"/>
                </a:lnTo>
                <a:cubicBezTo>
                  <a:pt x="2281110" y="2280035"/>
                  <a:pt x="2303821" y="2279379"/>
                  <a:pt x="2325361" y="2273994"/>
                </a:cubicBezTo>
                <a:cubicBezTo>
                  <a:pt x="2338720" y="2270654"/>
                  <a:pt x="2351266" y="2264554"/>
                  <a:pt x="2364550" y="2260931"/>
                </a:cubicBezTo>
                <a:cubicBezTo>
                  <a:pt x="2399191" y="2251483"/>
                  <a:pt x="2434989" y="2246160"/>
                  <a:pt x="2469053" y="2234805"/>
                </a:cubicBezTo>
                <a:cubicBezTo>
                  <a:pt x="2482116" y="2230451"/>
                  <a:pt x="2494694" y="2224205"/>
                  <a:pt x="2508241" y="2221742"/>
                </a:cubicBezTo>
                <a:cubicBezTo>
                  <a:pt x="2542780" y="2215462"/>
                  <a:pt x="2578116" y="2214450"/>
                  <a:pt x="2612744" y="2208679"/>
                </a:cubicBezTo>
                <a:cubicBezTo>
                  <a:pt x="2630453" y="2205727"/>
                  <a:pt x="2647391" y="2199137"/>
                  <a:pt x="2664996" y="2195616"/>
                </a:cubicBezTo>
                <a:cubicBezTo>
                  <a:pt x="2690968" y="2190422"/>
                  <a:pt x="2717247" y="2186908"/>
                  <a:pt x="2743373" y="2182554"/>
                </a:cubicBezTo>
                <a:cubicBezTo>
                  <a:pt x="2836608" y="2151475"/>
                  <a:pt x="2752448" y="2176099"/>
                  <a:pt x="2939316" y="2156428"/>
                </a:cubicBezTo>
                <a:cubicBezTo>
                  <a:pt x="3172803" y="2131850"/>
                  <a:pt x="2928423" y="2156066"/>
                  <a:pt x="3083007" y="2130302"/>
                </a:cubicBezTo>
                <a:cubicBezTo>
                  <a:pt x="3117635" y="2124531"/>
                  <a:pt x="3152676" y="2121593"/>
                  <a:pt x="3187510" y="2117239"/>
                </a:cubicBezTo>
                <a:cubicBezTo>
                  <a:pt x="3226699" y="2121593"/>
                  <a:pt x="3266183" y="2123820"/>
                  <a:pt x="3305076" y="2130302"/>
                </a:cubicBezTo>
                <a:cubicBezTo>
                  <a:pt x="3318658" y="2132566"/>
                  <a:pt x="3330906" y="2140025"/>
                  <a:pt x="3344264" y="2143365"/>
                </a:cubicBezTo>
                <a:lnTo>
                  <a:pt x="3448767" y="2169491"/>
                </a:lnTo>
                <a:cubicBezTo>
                  <a:pt x="3474148" y="2245633"/>
                  <a:pt x="3446321" y="2181625"/>
                  <a:pt x="3527144" y="2273994"/>
                </a:cubicBezTo>
                <a:cubicBezTo>
                  <a:pt x="3654441" y="2419476"/>
                  <a:pt x="3435178" y="2195090"/>
                  <a:pt x="3592459" y="2352371"/>
                </a:cubicBezTo>
                <a:cubicBezTo>
                  <a:pt x="3653476" y="2535425"/>
                  <a:pt x="3635899" y="2452223"/>
                  <a:pt x="3605521" y="2796508"/>
                </a:cubicBezTo>
                <a:cubicBezTo>
                  <a:pt x="3598299" y="2878353"/>
                  <a:pt x="3581065" y="2858485"/>
                  <a:pt x="3553270" y="2914074"/>
                </a:cubicBezTo>
                <a:cubicBezTo>
                  <a:pt x="3547112" y="2926390"/>
                  <a:pt x="3544561" y="2940199"/>
                  <a:pt x="3540207" y="2953262"/>
                </a:cubicBezTo>
                <a:cubicBezTo>
                  <a:pt x="3535853" y="2979388"/>
                  <a:pt x="3533568" y="3005944"/>
                  <a:pt x="3527144" y="3031639"/>
                </a:cubicBezTo>
                <a:cubicBezTo>
                  <a:pt x="3504423" y="3122523"/>
                  <a:pt x="3501778" y="3086249"/>
                  <a:pt x="3487956" y="3162268"/>
                </a:cubicBezTo>
                <a:cubicBezTo>
                  <a:pt x="3482448" y="3192561"/>
                  <a:pt x="3480931" y="3223516"/>
                  <a:pt x="3474893" y="3253708"/>
                </a:cubicBezTo>
                <a:cubicBezTo>
                  <a:pt x="3472193" y="3267210"/>
                  <a:pt x="3465170" y="3279538"/>
                  <a:pt x="3461830" y="3292896"/>
                </a:cubicBezTo>
                <a:cubicBezTo>
                  <a:pt x="3456445" y="3314436"/>
                  <a:pt x="3453121" y="3336439"/>
                  <a:pt x="3448767" y="3358211"/>
                </a:cubicBezTo>
                <a:cubicBezTo>
                  <a:pt x="3449445" y="3364988"/>
                  <a:pt x="3460653" y="3519978"/>
                  <a:pt x="3474893" y="3554154"/>
                </a:cubicBezTo>
                <a:cubicBezTo>
                  <a:pt x="3488395" y="3586559"/>
                  <a:pt x="3509727" y="3615114"/>
                  <a:pt x="3527144" y="3645594"/>
                </a:cubicBezTo>
                <a:cubicBezTo>
                  <a:pt x="3522790" y="3689137"/>
                  <a:pt x="3522145" y="3733212"/>
                  <a:pt x="3514081" y="3776222"/>
                </a:cubicBezTo>
                <a:cubicBezTo>
                  <a:pt x="3509006" y="3803289"/>
                  <a:pt x="3487956" y="3854599"/>
                  <a:pt x="3487956" y="3854599"/>
                </a:cubicBezTo>
                <a:cubicBezTo>
                  <a:pt x="3492310" y="4006999"/>
                  <a:pt x="3493406" y="4159527"/>
                  <a:pt x="3501019" y="4311799"/>
                </a:cubicBezTo>
                <a:cubicBezTo>
                  <a:pt x="3502128" y="4333974"/>
                  <a:pt x="3515466" y="4354954"/>
                  <a:pt x="3514081" y="4377114"/>
                </a:cubicBezTo>
                <a:cubicBezTo>
                  <a:pt x="3512612" y="4400622"/>
                  <a:pt x="3489487" y="4524411"/>
                  <a:pt x="3474893" y="4573056"/>
                </a:cubicBezTo>
                <a:cubicBezTo>
                  <a:pt x="3466980" y="4599434"/>
                  <a:pt x="3456013" y="4624865"/>
                  <a:pt x="3448767" y="4651434"/>
                </a:cubicBezTo>
                <a:cubicBezTo>
                  <a:pt x="3442925" y="4672854"/>
                  <a:pt x="3440058" y="4694977"/>
                  <a:pt x="3435704" y="4716748"/>
                </a:cubicBezTo>
                <a:cubicBezTo>
                  <a:pt x="3440058" y="4821251"/>
                  <a:pt x="3441315" y="4925928"/>
                  <a:pt x="3448767" y="5030256"/>
                </a:cubicBezTo>
                <a:cubicBezTo>
                  <a:pt x="3450046" y="5048164"/>
                  <a:pt x="3459603" y="5064693"/>
                  <a:pt x="3461830" y="5082508"/>
                </a:cubicBezTo>
                <a:cubicBezTo>
                  <a:pt x="3468334" y="5134536"/>
                  <a:pt x="3469103" y="5187150"/>
                  <a:pt x="3474893" y="5239262"/>
                </a:cubicBezTo>
                <a:cubicBezTo>
                  <a:pt x="3477818" y="5265586"/>
                  <a:pt x="3481532" y="5291944"/>
                  <a:pt x="3487956" y="5317639"/>
                </a:cubicBezTo>
                <a:cubicBezTo>
                  <a:pt x="3494635" y="5344356"/>
                  <a:pt x="3514081" y="5396016"/>
                  <a:pt x="3514081" y="5396016"/>
                </a:cubicBezTo>
                <a:cubicBezTo>
                  <a:pt x="3495896" y="5541509"/>
                  <a:pt x="3512120" y="5467215"/>
                  <a:pt x="3461830" y="5618085"/>
                </a:cubicBezTo>
                <a:cubicBezTo>
                  <a:pt x="3454809" y="5639148"/>
                  <a:pt x="3454866" y="5662051"/>
                  <a:pt x="3448767" y="5683399"/>
                </a:cubicBezTo>
                <a:cubicBezTo>
                  <a:pt x="3437419" y="5723118"/>
                  <a:pt x="3422642" y="5761776"/>
                  <a:pt x="3409579" y="5800965"/>
                </a:cubicBezTo>
                <a:cubicBezTo>
                  <a:pt x="3402558" y="5822028"/>
                  <a:pt x="3400166" y="5844379"/>
                  <a:pt x="3396516" y="5866279"/>
                </a:cubicBezTo>
                <a:cubicBezTo>
                  <a:pt x="3391454" y="5896650"/>
                  <a:pt x="3387051" y="5927140"/>
                  <a:pt x="3383453" y="5957719"/>
                </a:cubicBezTo>
                <a:cubicBezTo>
                  <a:pt x="3365084" y="6113858"/>
                  <a:pt x="3385467" y="6043118"/>
                  <a:pt x="3357327" y="6127536"/>
                </a:cubicBezTo>
                <a:cubicBezTo>
                  <a:pt x="3283201" y="6121834"/>
                  <a:pt x="3175168" y="6117231"/>
                  <a:pt x="3096070" y="6101411"/>
                </a:cubicBezTo>
                <a:cubicBezTo>
                  <a:pt x="3073137" y="6096824"/>
                  <a:pt x="3004101" y="6066400"/>
                  <a:pt x="2991567" y="6062222"/>
                </a:cubicBezTo>
                <a:cubicBezTo>
                  <a:pt x="2974535" y="6056545"/>
                  <a:pt x="2956733" y="6053513"/>
                  <a:pt x="2939316" y="6049159"/>
                </a:cubicBezTo>
                <a:cubicBezTo>
                  <a:pt x="2904482" y="6027388"/>
                  <a:pt x="2866890" y="6009506"/>
                  <a:pt x="2834813" y="5983845"/>
                </a:cubicBezTo>
                <a:cubicBezTo>
                  <a:pt x="2822554" y="5974037"/>
                  <a:pt x="2819788" y="5955757"/>
                  <a:pt x="2808687" y="5944656"/>
                </a:cubicBezTo>
                <a:cubicBezTo>
                  <a:pt x="2797586" y="5933555"/>
                  <a:pt x="2781233" y="5928961"/>
                  <a:pt x="2769499" y="5918531"/>
                </a:cubicBezTo>
                <a:cubicBezTo>
                  <a:pt x="2741884" y="5893985"/>
                  <a:pt x="2691121" y="5840154"/>
                  <a:pt x="2691121" y="5840154"/>
                </a:cubicBezTo>
                <a:cubicBezTo>
                  <a:pt x="2669678" y="5775821"/>
                  <a:pt x="2693411" y="5820289"/>
                  <a:pt x="2638870" y="5774839"/>
                </a:cubicBezTo>
                <a:cubicBezTo>
                  <a:pt x="2624678" y="5763013"/>
                  <a:pt x="2614263" y="5746993"/>
                  <a:pt x="2599681" y="5735651"/>
                </a:cubicBezTo>
                <a:cubicBezTo>
                  <a:pt x="2574896" y="5716374"/>
                  <a:pt x="2546423" y="5702238"/>
                  <a:pt x="2521304" y="5683399"/>
                </a:cubicBezTo>
                <a:cubicBezTo>
                  <a:pt x="2503887" y="5670336"/>
                  <a:pt x="2488526" y="5653947"/>
                  <a:pt x="2469053" y="5644211"/>
                </a:cubicBezTo>
                <a:cubicBezTo>
                  <a:pt x="2452995" y="5636182"/>
                  <a:pt x="2434064" y="5636080"/>
                  <a:pt x="2416801" y="5631148"/>
                </a:cubicBezTo>
                <a:cubicBezTo>
                  <a:pt x="2403562" y="5627365"/>
                  <a:pt x="2390676" y="5622439"/>
                  <a:pt x="2377613" y="5618085"/>
                </a:cubicBezTo>
                <a:cubicBezTo>
                  <a:pt x="2297504" y="5537976"/>
                  <a:pt x="2387922" y="5616710"/>
                  <a:pt x="2260047" y="5552771"/>
                </a:cubicBezTo>
                <a:cubicBezTo>
                  <a:pt x="2242630" y="5544062"/>
                  <a:pt x="2226520" y="5531995"/>
                  <a:pt x="2207796" y="5526645"/>
                </a:cubicBezTo>
                <a:cubicBezTo>
                  <a:pt x="2165099" y="5514446"/>
                  <a:pt x="2077167" y="5500519"/>
                  <a:pt x="2077167" y="5500519"/>
                </a:cubicBezTo>
                <a:cubicBezTo>
                  <a:pt x="2007498" y="5504873"/>
                  <a:pt x="1937966" y="5513582"/>
                  <a:pt x="1868161" y="5513582"/>
                </a:cubicBezTo>
                <a:cubicBezTo>
                  <a:pt x="1658370" y="5513582"/>
                  <a:pt x="1577318" y="5503767"/>
                  <a:pt x="1397899" y="5487456"/>
                </a:cubicBezTo>
                <a:cubicBezTo>
                  <a:pt x="1376127" y="5483102"/>
                  <a:pt x="1354258" y="5479210"/>
                  <a:pt x="1332584" y="5474394"/>
                </a:cubicBezTo>
                <a:cubicBezTo>
                  <a:pt x="1315058" y="5470500"/>
                  <a:pt x="1297937" y="5464852"/>
                  <a:pt x="1280333" y="5461331"/>
                </a:cubicBezTo>
                <a:cubicBezTo>
                  <a:pt x="1254361" y="5456137"/>
                  <a:pt x="1227811" y="5454014"/>
                  <a:pt x="1201956" y="5448268"/>
                </a:cubicBezTo>
                <a:cubicBezTo>
                  <a:pt x="1177695" y="5442877"/>
                  <a:pt x="1112250" y="5414628"/>
                  <a:pt x="1097453" y="5409079"/>
                </a:cubicBezTo>
                <a:cubicBezTo>
                  <a:pt x="1084560" y="5404244"/>
                  <a:pt x="1071846" y="5398280"/>
                  <a:pt x="1058264" y="5396016"/>
                </a:cubicBezTo>
                <a:cubicBezTo>
                  <a:pt x="1019371" y="5389534"/>
                  <a:pt x="979887" y="5387308"/>
                  <a:pt x="940699" y="5382954"/>
                </a:cubicBezTo>
                <a:cubicBezTo>
                  <a:pt x="927636" y="5378600"/>
                  <a:pt x="914868" y="5373231"/>
                  <a:pt x="901510" y="5369891"/>
                </a:cubicBezTo>
                <a:cubicBezTo>
                  <a:pt x="862564" y="5360154"/>
                  <a:pt x="822313" y="5355571"/>
                  <a:pt x="783944" y="5343765"/>
                </a:cubicBezTo>
                <a:cubicBezTo>
                  <a:pt x="687802" y="5314182"/>
                  <a:pt x="771961" y="5325566"/>
                  <a:pt x="692504" y="5291514"/>
                </a:cubicBezTo>
                <a:cubicBezTo>
                  <a:pt x="676003" y="5284442"/>
                  <a:pt x="657063" y="5284755"/>
                  <a:pt x="640253" y="5278451"/>
                </a:cubicBezTo>
                <a:cubicBezTo>
                  <a:pt x="622020" y="5271613"/>
                  <a:pt x="604908" y="5261986"/>
                  <a:pt x="588001" y="5252325"/>
                </a:cubicBezTo>
                <a:cubicBezTo>
                  <a:pt x="574370" y="5244536"/>
                  <a:pt x="563513" y="5231712"/>
                  <a:pt x="548813" y="5226199"/>
                </a:cubicBezTo>
                <a:cubicBezTo>
                  <a:pt x="528024" y="5218403"/>
                  <a:pt x="505270" y="5217490"/>
                  <a:pt x="483499" y="5213136"/>
                </a:cubicBezTo>
                <a:cubicBezTo>
                  <a:pt x="466082" y="5204428"/>
                  <a:pt x="449146" y="5194682"/>
                  <a:pt x="431247" y="5187011"/>
                </a:cubicBezTo>
                <a:cubicBezTo>
                  <a:pt x="418591" y="5181587"/>
                  <a:pt x="404375" y="5180106"/>
                  <a:pt x="392059" y="5173948"/>
                </a:cubicBezTo>
                <a:cubicBezTo>
                  <a:pt x="369350" y="5162593"/>
                  <a:pt x="348275" y="5148216"/>
                  <a:pt x="326744" y="5134759"/>
                </a:cubicBezTo>
                <a:cubicBezTo>
                  <a:pt x="288845" y="5111073"/>
                  <a:pt x="279901" y="5099232"/>
                  <a:pt x="235304" y="5082508"/>
                </a:cubicBezTo>
                <a:cubicBezTo>
                  <a:pt x="218494" y="5076204"/>
                  <a:pt x="200470" y="5073799"/>
                  <a:pt x="183053" y="5069445"/>
                </a:cubicBezTo>
                <a:cubicBezTo>
                  <a:pt x="133477" y="4995081"/>
                  <a:pt x="185689" y="5056022"/>
                  <a:pt x="117739" y="5017194"/>
                </a:cubicBezTo>
                <a:cubicBezTo>
                  <a:pt x="98836" y="5006392"/>
                  <a:pt x="83203" y="4990660"/>
                  <a:pt x="65487" y="4978005"/>
                </a:cubicBezTo>
                <a:cubicBezTo>
                  <a:pt x="52712" y="4968880"/>
                  <a:pt x="39362" y="4960588"/>
                  <a:pt x="26299" y="4951879"/>
                </a:cubicBezTo>
                <a:cubicBezTo>
                  <a:pt x="17590" y="4938816"/>
                  <a:pt x="-2047" y="4928233"/>
                  <a:pt x="173" y="4912691"/>
                </a:cubicBezTo>
                <a:cubicBezTo>
                  <a:pt x="3252" y="4891138"/>
                  <a:pt x="22831" y="4874608"/>
                  <a:pt x="39361" y="4860439"/>
                </a:cubicBezTo>
                <a:cubicBezTo>
                  <a:pt x="54146" y="4847766"/>
                  <a:pt x="73885" y="4842372"/>
                  <a:pt x="91613" y="4834314"/>
                </a:cubicBezTo>
                <a:cubicBezTo>
                  <a:pt x="121802" y="4820592"/>
                  <a:pt x="152864" y="4808847"/>
                  <a:pt x="183053" y="4795125"/>
                </a:cubicBezTo>
                <a:cubicBezTo>
                  <a:pt x="200780" y="4787067"/>
                  <a:pt x="218791" y="4779320"/>
                  <a:pt x="235304" y="4768999"/>
                </a:cubicBezTo>
                <a:cubicBezTo>
                  <a:pt x="293132" y="4732857"/>
                  <a:pt x="329397" y="4687970"/>
                  <a:pt x="378996" y="4638371"/>
                </a:cubicBezTo>
                <a:cubicBezTo>
                  <a:pt x="427514" y="4589853"/>
                  <a:pt x="457258" y="4607066"/>
                  <a:pt x="509624" y="4586119"/>
                </a:cubicBezTo>
                <a:cubicBezTo>
                  <a:pt x="536744" y="4575271"/>
                  <a:pt x="561875" y="4559994"/>
                  <a:pt x="588001" y="4546931"/>
                </a:cubicBezTo>
                <a:cubicBezTo>
                  <a:pt x="658620" y="4476313"/>
                  <a:pt x="671031" y="4455313"/>
                  <a:pt x="757819" y="4403239"/>
                </a:cubicBezTo>
                <a:cubicBezTo>
                  <a:pt x="769626" y="4396155"/>
                  <a:pt x="783944" y="4394530"/>
                  <a:pt x="797007" y="4390176"/>
                </a:cubicBezTo>
                <a:cubicBezTo>
                  <a:pt x="805716" y="4377113"/>
                  <a:pt x="811072" y="4361039"/>
                  <a:pt x="823133" y="4350988"/>
                </a:cubicBezTo>
                <a:cubicBezTo>
                  <a:pt x="969384" y="4229112"/>
                  <a:pt x="906342" y="4290377"/>
                  <a:pt x="1006013" y="4233422"/>
                </a:cubicBezTo>
                <a:cubicBezTo>
                  <a:pt x="1019644" y="4225633"/>
                  <a:pt x="1031159" y="4214317"/>
                  <a:pt x="1045201" y="4207296"/>
                </a:cubicBezTo>
                <a:cubicBezTo>
                  <a:pt x="1082743" y="4188525"/>
                  <a:pt x="1149142" y="4166444"/>
                  <a:pt x="1188893" y="4141982"/>
                </a:cubicBezTo>
                <a:cubicBezTo>
                  <a:pt x="1229005" y="4117298"/>
                  <a:pt x="1267270" y="4089731"/>
                  <a:pt x="1306459" y="4063605"/>
                </a:cubicBezTo>
                <a:cubicBezTo>
                  <a:pt x="1319522" y="4054896"/>
                  <a:pt x="1331605" y="4044500"/>
                  <a:pt x="1345647" y="4037479"/>
                </a:cubicBezTo>
                <a:cubicBezTo>
                  <a:pt x="1363064" y="4028771"/>
                  <a:pt x="1381386" y="4021675"/>
                  <a:pt x="1397899" y="4011354"/>
                </a:cubicBezTo>
                <a:cubicBezTo>
                  <a:pt x="1416361" y="3999815"/>
                  <a:pt x="1430677" y="3981902"/>
                  <a:pt x="1450150" y="3972165"/>
                </a:cubicBezTo>
                <a:cubicBezTo>
                  <a:pt x="1474781" y="3959849"/>
                  <a:pt x="1502401" y="3954748"/>
                  <a:pt x="1528527" y="3946039"/>
                </a:cubicBezTo>
                <a:cubicBezTo>
                  <a:pt x="1584746" y="3927299"/>
                  <a:pt x="1554360" y="3936315"/>
                  <a:pt x="1619967" y="3919914"/>
                </a:cubicBezTo>
                <a:cubicBezTo>
                  <a:pt x="1637384" y="3906851"/>
                  <a:pt x="1653316" y="3891527"/>
                  <a:pt x="1672219" y="3880725"/>
                </a:cubicBezTo>
                <a:cubicBezTo>
                  <a:pt x="1684174" y="3873893"/>
                  <a:pt x="1698751" y="3873086"/>
                  <a:pt x="1711407" y="3867662"/>
                </a:cubicBezTo>
                <a:cubicBezTo>
                  <a:pt x="1729306" y="3859991"/>
                  <a:pt x="1745760" y="3849207"/>
                  <a:pt x="1763659" y="3841536"/>
                </a:cubicBezTo>
                <a:cubicBezTo>
                  <a:pt x="1776315" y="3836112"/>
                  <a:pt x="1790191" y="3833898"/>
                  <a:pt x="1802847" y="3828474"/>
                </a:cubicBezTo>
                <a:cubicBezTo>
                  <a:pt x="1845854" y="3810043"/>
                  <a:pt x="1851871" y="3798711"/>
                  <a:pt x="1894287" y="3789285"/>
                </a:cubicBezTo>
                <a:cubicBezTo>
                  <a:pt x="1920142" y="3783539"/>
                  <a:pt x="1946605" y="3780960"/>
                  <a:pt x="1972664" y="3776222"/>
                </a:cubicBezTo>
                <a:cubicBezTo>
                  <a:pt x="1994509" y="3772250"/>
                  <a:pt x="2016134" y="3767131"/>
                  <a:pt x="2037979" y="3763159"/>
                </a:cubicBezTo>
                <a:cubicBezTo>
                  <a:pt x="2155421" y="3741806"/>
                  <a:pt x="2076185" y="3760138"/>
                  <a:pt x="2168607" y="3737034"/>
                </a:cubicBezTo>
                <a:cubicBezTo>
                  <a:pt x="2186024" y="3728325"/>
                  <a:pt x="2202072" y="3716032"/>
                  <a:pt x="2220859" y="3710908"/>
                </a:cubicBezTo>
                <a:cubicBezTo>
                  <a:pt x="2397686" y="3662682"/>
                  <a:pt x="2231101" y="3735549"/>
                  <a:pt x="2390676" y="3671719"/>
                </a:cubicBezTo>
                <a:cubicBezTo>
                  <a:pt x="2408756" y="3664487"/>
                  <a:pt x="2425029" y="3653265"/>
                  <a:pt x="2442927" y="3645594"/>
                </a:cubicBezTo>
                <a:cubicBezTo>
                  <a:pt x="2455583" y="3640170"/>
                  <a:pt x="2469800" y="3638689"/>
                  <a:pt x="2482116" y="3632531"/>
                </a:cubicBezTo>
                <a:cubicBezTo>
                  <a:pt x="2504825" y="3621176"/>
                  <a:pt x="2524229" y="3603654"/>
                  <a:pt x="2547430" y="3593342"/>
                </a:cubicBezTo>
                <a:cubicBezTo>
                  <a:pt x="2563836" y="3586050"/>
                  <a:pt x="2582264" y="3584633"/>
                  <a:pt x="2599681" y="3580279"/>
                </a:cubicBezTo>
                <a:cubicBezTo>
                  <a:pt x="2612744" y="3567216"/>
                  <a:pt x="2623837" y="3551829"/>
                  <a:pt x="2638870" y="3541091"/>
                </a:cubicBezTo>
                <a:cubicBezTo>
                  <a:pt x="2654716" y="3529773"/>
                  <a:pt x="2674099" y="3524422"/>
                  <a:pt x="2691121" y="3514965"/>
                </a:cubicBezTo>
                <a:cubicBezTo>
                  <a:pt x="2713316" y="3502634"/>
                  <a:pt x="2736124" y="3491010"/>
                  <a:pt x="2756436" y="3475776"/>
                </a:cubicBezTo>
                <a:cubicBezTo>
                  <a:pt x="2771215" y="3464692"/>
                  <a:pt x="2779475" y="3445559"/>
                  <a:pt x="2795624" y="3436588"/>
                </a:cubicBezTo>
                <a:cubicBezTo>
                  <a:pt x="2819697" y="3423214"/>
                  <a:pt x="2848432" y="3420690"/>
                  <a:pt x="2874001" y="3410462"/>
                </a:cubicBezTo>
                <a:cubicBezTo>
                  <a:pt x="2988516" y="3364656"/>
                  <a:pt x="2871175" y="3405344"/>
                  <a:pt x="2965441" y="3358211"/>
                </a:cubicBezTo>
                <a:cubicBezTo>
                  <a:pt x="2977757" y="3352053"/>
                  <a:pt x="2991567" y="3349502"/>
                  <a:pt x="3004630" y="3345148"/>
                </a:cubicBezTo>
                <a:cubicBezTo>
                  <a:pt x="3017693" y="3336439"/>
                  <a:pt x="3031044" y="3328147"/>
                  <a:pt x="3043819" y="3319022"/>
                </a:cubicBezTo>
                <a:cubicBezTo>
                  <a:pt x="3061535" y="3306368"/>
                  <a:pt x="3077955" y="3291911"/>
                  <a:pt x="3096070" y="3279834"/>
                </a:cubicBezTo>
                <a:cubicBezTo>
                  <a:pt x="3117195" y="3265750"/>
                  <a:pt x="3139613" y="3253708"/>
                  <a:pt x="3161384" y="3240645"/>
                </a:cubicBezTo>
                <a:cubicBezTo>
                  <a:pt x="3170093" y="3227582"/>
                  <a:pt x="3176408" y="3212557"/>
                  <a:pt x="3187510" y="3201456"/>
                </a:cubicBezTo>
                <a:cubicBezTo>
                  <a:pt x="3198611" y="3190355"/>
                  <a:pt x="3216892" y="3187590"/>
                  <a:pt x="3226699" y="3175331"/>
                </a:cubicBezTo>
                <a:cubicBezTo>
                  <a:pt x="3235301" y="3164579"/>
                  <a:pt x="3232929" y="3148097"/>
                  <a:pt x="3239761" y="3136142"/>
                </a:cubicBezTo>
                <a:cubicBezTo>
                  <a:pt x="3269673" y="3083796"/>
                  <a:pt x="3274318" y="3086979"/>
                  <a:pt x="3318139" y="3057765"/>
                </a:cubicBezTo>
                <a:cubicBezTo>
                  <a:pt x="3338816" y="2975053"/>
                  <a:pt x="3321243" y="3020451"/>
                  <a:pt x="3383453" y="2927136"/>
                </a:cubicBezTo>
                <a:lnTo>
                  <a:pt x="3409579" y="2887948"/>
                </a:lnTo>
                <a:cubicBezTo>
                  <a:pt x="3405225" y="2866177"/>
                  <a:pt x="3401901" y="2844174"/>
                  <a:pt x="3396516" y="2822634"/>
                </a:cubicBezTo>
                <a:cubicBezTo>
                  <a:pt x="3393176" y="2809276"/>
                  <a:pt x="3393190" y="2793182"/>
                  <a:pt x="3383453" y="2783445"/>
                </a:cubicBezTo>
                <a:cubicBezTo>
                  <a:pt x="3373716" y="2773708"/>
                  <a:pt x="3357327" y="2774736"/>
                  <a:pt x="3344264" y="2770382"/>
                </a:cubicBezTo>
                <a:cubicBezTo>
                  <a:pt x="3247413" y="2705815"/>
                  <a:pt x="3296676" y="2724289"/>
                  <a:pt x="3200573" y="2705068"/>
                </a:cubicBezTo>
                <a:cubicBezTo>
                  <a:pt x="3074299" y="2709422"/>
                  <a:pt x="2947905" y="2711122"/>
                  <a:pt x="2821750" y="2718131"/>
                </a:cubicBezTo>
                <a:cubicBezTo>
                  <a:pt x="2791008" y="2719839"/>
                  <a:pt x="2760502" y="2725156"/>
                  <a:pt x="2730310" y="2731194"/>
                </a:cubicBezTo>
                <a:cubicBezTo>
                  <a:pt x="2716808" y="2733894"/>
                  <a:pt x="2704310" y="2740299"/>
                  <a:pt x="2691121" y="2744256"/>
                </a:cubicBezTo>
                <a:cubicBezTo>
                  <a:pt x="2660758" y="2753365"/>
                  <a:pt x="2630677" y="2763740"/>
                  <a:pt x="2599681" y="2770382"/>
                </a:cubicBezTo>
                <a:cubicBezTo>
                  <a:pt x="2574444" y="2775790"/>
                  <a:pt x="2423687" y="2794014"/>
                  <a:pt x="2403739" y="2796508"/>
                </a:cubicBezTo>
                <a:lnTo>
                  <a:pt x="2246984" y="2848759"/>
                </a:lnTo>
                <a:cubicBezTo>
                  <a:pt x="2217775" y="2858495"/>
                  <a:pt x="2186024" y="2857468"/>
                  <a:pt x="2155544" y="2861822"/>
                </a:cubicBezTo>
                <a:cubicBezTo>
                  <a:pt x="2063416" y="2892532"/>
                  <a:pt x="2142255" y="2869682"/>
                  <a:pt x="1959601" y="2887948"/>
                </a:cubicBezTo>
                <a:cubicBezTo>
                  <a:pt x="1924670" y="2891441"/>
                  <a:pt x="1889851" y="2896046"/>
                  <a:pt x="1855099" y="2901011"/>
                </a:cubicBezTo>
                <a:cubicBezTo>
                  <a:pt x="1828879" y="2904757"/>
                  <a:pt x="1803062" y="2911301"/>
                  <a:pt x="1776721" y="2914074"/>
                </a:cubicBezTo>
                <a:cubicBezTo>
                  <a:pt x="1720260" y="2920017"/>
                  <a:pt x="1663510" y="2922782"/>
                  <a:pt x="1606904" y="2927136"/>
                </a:cubicBezTo>
                <a:cubicBezTo>
                  <a:pt x="1502401" y="2922782"/>
                  <a:pt x="1397772" y="2920808"/>
                  <a:pt x="1293396" y="2914074"/>
                </a:cubicBezTo>
                <a:cubicBezTo>
                  <a:pt x="1175265" y="2906453"/>
                  <a:pt x="1237026" y="2903825"/>
                  <a:pt x="1149704" y="2887948"/>
                </a:cubicBezTo>
                <a:cubicBezTo>
                  <a:pt x="1119411" y="2882440"/>
                  <a:pt x="1088744" y="2879239"/>
                  <a:pt x="1058264" y="2874885"/>
                </a:cubicBezTo>
                <a:lnTo>
                  <a:pt x="979887" y="2822634"/>
                </a:lnTo>
                <a:lnTo>
                  <a:pt x="940699" y="2796508"/>
                </a:lnTo>
                <a:cubicBezTo>
                  <a:pt x="945053" y="2735548"/>
                  <a:pt x="943140" y="2673813"/>
                  <a:pt x="953761" y="2613628"/>
                </a:cubicBezTo>
                <a:cubicBezTo>
                  <a:pt x="956489" y="2598167"/>
                  <a:pt x="970467" y="2586999"/>
                  <a:pt x="979887" y="2574439"/>
                </a:cubicBezTo>
                <a:cubicBezTo>
                  <a:pt x="996936" y="2551707"/>
                  <a:pt x="1057117" y="2474229"/>
                  <a:pt x="1084390" y="2456874"/>
                </a:cubicBezTo>
                <a:cubicBezTo>
                  <a:pt x="1112367" y="2439070"/>
                  <a:pt x="1144780" y="2429329"/>
                  <a:pt x="1175830" y="2417685"/>
                </a:cubicBezTo>
                <a:cubicBezTo>
                  <a:pt x="1214508" y="2403180"/>
                  <a:pt x="1259025" y="2401410"/>
                  <a:pt x="1293396" y="2378496"/>
                </a:cubicBezTo>
                <a:cubicBezTo>
                  <a:pt x="1374875" y="2324178"/>
                  <a:pt x="1290647" y="2375364"/>
                  <a:pt x="1371773" y="2339308"/>
                </a:cubicBezTo>
                <a:cubicBezTo>
                  <a:pt x="1398465" y="2327445"/>
                  <a:pt x="1423458" y="2311982"/>
                  <a:pt x="1450150" y="2300119"/>
                </a:cubicBezTo>
                <a:cubicBezTo>
                  <a:pt x="1462733" y="2294527"/>
                  <a:pt x="1476150" y="2291013"/>
                  <a:pt x="1489339" y="2287056"/>
                </a:cubicBezTo>
                <a:cubicBezTo>
                  <a:pt x="1519702" y="2277947"/>
                  <a:pt x="1549759" y="2267461"/>
                  <a:pt x="1580779" y="2260931"/>
                </a:cubicBezTo>
                <a:cubicBezTo>
                  <a:pt x="1632615" y="2250018"/>
                  <a:pt x="1684970" y="2241375"/>
                  <a:pt x="1737533" y="2234805"/>
                </a:cubicBezTo>
                <a:cubicBezTo>
                  <a:pt x="1824377" y="2223949"/>
                  <a:pt x="1998790" y="2208679"/>
                  <a:pt x="1998790" y="2208679"/>
                </a:cubicBezTo>
                <a:cubicBezTo>
                  <a:pt x="2173252" y="2150525"/>
                  <a:pt x="2035770" y="2191347"/>
                  <a:pt x="2469053" y="2208679"/>
                </a:cubicBezTo>
                <a:cubicBezTo>
                  <a:pt x="2543144" y="2211643"/>
                  <a:pt x="2617098" y="2217388"/>
                  <a:pt x="2691121" y="2221742"/>
                </a:cubicBezTo>
                <a:cubicBezTo>
                  <a:pt x="2789620" y="2254575"/>
                  <a:pt x="2668211" y="2210286"/>
                  <a:pt x="2769499" y="2260931"/>
                </a:cubicBezTo>
                <a:cubicBezTo>
                  <a:pt x="2781815" y="2267089"/>
                  <a:pt x="2796371" y="2267836"/>
                  <a:pt x="2808687" y="2273994"/>
                </a:cubicBezTo>
                <a:cubicBezTo>
                  <a:pt x="2822729" y="2281015"/>
                  <a:pt x="2833834" y="2293098"/>
                  <a:pt x="2847876" y="2300119"/>
                </a:cubicBezTo>
                <a:cubicBezTo>
                  <a:pt x="2860192" y="2306277"/>
                  <a:pt x="2874748" y="2307024"/>
                  <a:pt x="2887064" y="2313182"/>
                </a:cubicBezTo>
                <a:cubicBezTo>
                  <a:pt x="2901106" y="2320203"/>
                  <a:pt x="2913478" y="2330183"/>
                  <a:pt x="2926253" y="2339308"/>
                </a:cubicBezTo>
                <a:cubicBezTo>
                  <a:pt x="2943969" y="2351962"/>
                  <a:pt x="2959031" y="2368760"/>
                  <a:pt x="2978504" y="2378496"/>
                </a:cubicBezTo>
                <a:cubicBezTo>
                  <a:pt x="2994562" y="2386525"/>
                  <a:pt x="3013339" y="2387205"/>
                  <a:pt x="3030756" y="2391559"/>
                </a:cubicBezTo>
                <a:cubicBezTo>
                  <a:pt x="3043819" y="2404622"/>
                  <a:pt x="3058117" y="2416556"/>
                  <a:pt x="3069944" y="2430748"/>
                </a:cubicBezTo>
                <a:cubicBezTo>
                  <a:pt x="3079995" y="2442809"/>
                  <a:pt x="3084969" y="2458835"/>
                  <a:pt x="3096070" y="2469936"/>
                </a:cubicBezTo>
                <a:cubicBezTo>
                  <a:pt x="3107172" y="2481037"/>
                  <a:pt x="3122196" y="2487353"/>
                  <a:pt x="3135259" y="2496062"/>
                </a:cubicBezTo>
                <a:cubicBezTo>
                  <a:pt x="3195221" y="2576014"/>
                  <a:pt x="3148144" y="2525320"/>
                  <a:pt x="3213636" y="2574439"/>
                </a:cubicBezTo>
                <a:cubicBezTo>
                  <a:pt x="3235941" y="2591168"/>
                  <a:pt x="3254473" y="2613340"/>
                  <a:pt x="3278950" y="2626691"/>
                </a:cubicBezTo>
                <a:cubicBezTo>
                  <a:pt x="3303126" y="2639878"/>
                  <a:pt x="3357327" y="2652816"/>
                  <a:pt x="3357327" y="2652816"/>
                </a:cubicBezTo>
                <a:cubicBezTo>
                  <a:pt x="3370390" y="2661525"/>
                  <a:pt x="3382474" y="2671921"/>
                  <a:pt x="3396516" y="2678942"/>
                </a:cubicBezTo>
                <a:cubicBezTo>
                  <a:pt x="3415257" y="2688313"/>
                  <a:pt x="3471213" y="2700882"/>
                  <a:pt x="3487956" y="2705068"/>
                </a:cubicBezTo>
                <a:cubicBezTo>
                  <a:pt x="3540207" y="2700714"/>
                  <a:pt x="3592991" y="2700625"/>
                  <a:pt x="3644710" y="2692005"/>
                </a:cubicBezTo>
                <a:cubicBezTo>
                  <a:pt x="3671874" y="2687478"/>
                  <a:pt x="3696961" y="2674588"/>
                  <a:pt x="3723087" y="2665879"/>
                </a:cubicBezTo>
                <a:cubicBezTo>
                  <a:pt x="3777170" y="2647851"/>
                  <a:pt x="3750818" y="2660454"/>
                  <a:pt x="3801464" y="2626691"/>
                </a:cubicBezTo>
                <a:cubicBezTo>
                  <a:pt x="3810173" y="2613628"/>
                  <a:pt x="3820569" y="2601544"/>
                  <a:pt x="3827590" y="2587502"/>
                </a:cubicBezTo>
                <a:cubicBezTo>
                  <a:pt x="3881673" y="2479336"/>
                  <a:pt x="3791904" y="2621437"/>
                  <a:pt x="3866779" y="2509125"/>
                </a:cubicBezTo>
                <a:cubicBezTo>
                  <a:pt x="3904660" y="2395475"/>
                  <a:pt x="3866779" y="2525444"/>
                  <a:pt x="3866779" y="2260931"/>
                </a:cubicBezTo>
                <a:cubicBezTo>
                  <a:pt x="3866779" y="2160863"/>
                  <a:pt x="3857344" y="2176990"/>
                  <a:pt x="3919030" y="2156428"/>
                </a:cubicBezTo>
                <a:cubicBezTo>
                  <a:pt x="3938843" y="2143220"/>
                  <a:pt x="3970367" y="2117239"/>
                  <a:pt x="3997407" y="2117239"/>
                </a:cubicBezTo>
                <a:cubicBezTo>
                  <a:pt x="4011177" y="2117239"/>
                  <a:pt x="4023533" y="2125948"/>
                  <a:pt x="4036596" y="2130302"/>
                </a:cubicBezTo>
                <a:cubicBezTo>
                  <a:pt x="4051017" y="2128242"/>
                  <a:pt x="4186475" y="2109614"/>
                  <a:pt x="4206413" y="2104176"/>
                </a:cubicBezTo>
                <a:cubicBezTo>
                  <a:pt x="4229035" y="2098006"/>
                  <a:pt x="4249956" y="2086759"/>
                  <a:pt x="4271727" y="2078051"/>
                </a:cubicBezTo>
                <a:cubicBezTo>
                  <a:pt x="4319624" y="2082405"/>
                  <a:pt x="4367618" y="2085803"/>
                  <a:pt x="4415419" y="2091114"/>
                </a:cubicBezTo>
                <a:cubicBezTo>
                  <a:pt x="4446020" y="2094514"/>
                  <a:pt x="4478723" y="2091671"/>
                  <a:pt x="4506859" y="2104176"/>
                </a:cubicBezTo>
                <a:cubicBezTo>
                  <a:pt x="4521205" y="2110552"/>
                  <a:pt x="4532984" y="2159065"/>
                  <a:pt x="4532984" y="2143365"/>
                </a:cubicBezTo>
                <a:cubicBezTo>
                  <a:pt x="4532984" y="2100403"/>
                  <a:pt x="4488006" y="2080394"/>
                  <a:pt x="4467670" y="2051925"/>
                </a:cubicBezTo>
                <a:cubicBezTo>
                  <a:pt x="4407402" y="1967551"/>
                  <a:pt x="4479612" y="2025053"/>
                  <a:pt x="4402356" y="1973548"/>
                </a:cubicBezTo>
                <a:cubicBezTo>
                  <a:pt x="4379364" y="1904572"/>
                  <a:pt x="4396930" y="1945814"/>
                  <a:pt x="4337041" y="1855982"/>
                </a:cubicBezTo>
                <a:lnTo>
                  <a:pt x="4363167" y="1895171"/>
                </a:lnTo>
                <a:cubicBezTo>
                  <a:pt x="4371876" y="1908234"/>
                  <a:pt x="4378192" y="1923258"/>
                  <a:pt x="4389293" y="1934359"/>
                </a:cubicBezTo>
                <a:cubicBezTo>
                  <a:pt x="4402356" y="1947422"/>
                  <a:pt x="4414183" y="1961850"/>
                  <a:pt x="4428481" y="1973548"/>
                </a:cubicBezTo>
                <a:cubicBezTo>
                  <a:pt x="4462181" y="2001121"/>
                  <a:pt x="4508831" y="2015695"/>
                  <a:pt x="4532984" y="2051925"/>
                </a:cubicBezTo>
                <a:cubicBezTo>
                  <a:pt x="4541693" y="2064988"/>
                  <a:pt x="4547295" y="2080776"/>
                  <a:pt x="4559110" y="2091114"/>
                </a:cubicBezTo>
                <a:cubicBezTo>
                  <a:pt x="4582740" y="2111790"/>
                  <a:pt x="4637487" y="2143365"/>
                  <a:pt x="4637487" y="2143365"/>
                </a:cubicBezTo>
                <a:cubicBezTo>
                  <a:pt x="4641841" y="2156428"/>
                  <a:pt x="4644392" y="2170238"/>
                  <a:pt x="4650550" y="2182554"/>
                </a:cubicBezTo>
                <a:cubicBezTo>
                  <a:pt x="4657571" y="2196596"/>
                  <a:pt x="4679257" y="2206256"/>
                  <a:pt x="4676676" y="2221742"/>
                </a:cubicBezTo>
                <a:cubicBezTo>
                  <a:pt x="4673639" y="2239965"/>
                  <a:pt x="4652520" y="2250193"/>
                  <a:pt x="4637487" y="2260931"/>
                </a:cubicBezTo>
                <a:cubicBezTo>
                  <a:pt x="4609240" y="2281107"/>
                  <a:pt x="4578027" y="2289459"/>
                  <a:pt x="4546047" y="2300119"/>
                </a:cubicBezTo>
                <a:cubicBezTo>
                  <a:pt x="4532984" y="2308828"/>
                  <a:pt x="4520490" y="2318456"/>
                  <a:pt x="4506859" y="2326245"/>
                </a:cubicBezTo>
                <a:cubicBezTo>
                  <a:pt x="4489952" y="2335906"/>
                  <a:pt x="4470453" y="2341052"/>
                  <a:pt x="4454607" y="2352371"/>
                </a:cubicBezTo>
                <a:cubicBezTo>
                  <a:pt x="4439575" y="2363108"/>
                  <a:pt x="4429611" y="2379733"/>
                  <a:pt x="4415419" y="2391559"/>
                </a:cubicBezTo>
                <a:cubicBezTo>
                  <a:pt x="4403358" y="2401610"/>
                  <a:pt x="4389293" y="2408976"/>
                  <a:pt x="4376230" y="2417685"/>
                </a:cubicBezTo>
                <a:cubicBezTo>
                  <a:pt x="4316958" y="2536230"/>
                  <a:pt x="4356384" y="2500585"/>
                  <a:pt x="4284790" y="2548314"/>
                </a:cubicBezTo>
                <a:cubicBezTo>
                  <a:pt x="4249955" y="2652817"/>
                  <a:pt x="4302208" y="2530895"/>
                  <a:pt x="4232539" y="2600565"/>
                </a:cubicBezTo>
                <a:cubicBezTo>
                  <a:pt x="4222803" y="2610302"/>
                  <a:pt x="4207160" y="2645912"/>
                  <a:pt x="4219476" y="2639754"/>
                </a:cubicBezTo>
                <a:cubicBezTo>
                  <a:pt x="4247015" y="2625984"/>
                  <a:pt x="4263019" y="2596211"/>
                  <a:pt x="4284790" y="2574439"/>
                </a:cubicBezTo>
                <a:cubicBezTo>
                  <a:pt x="4316866" y="2446137"/>
                  <a:pt x="4270428" y="2603163"/>
                  <a:pt x="4337041" y="2469936"/>
                </a:cubicBezTo>
                <a:cubicBezTo>
                  <a:pt x="4400974" y="2342069"/>
                  <a:pt x="4322251" y="2432474"/>
                  <a:pt x="4402356" y="2352371"/>
                </a:cubicBezTo>
                <a:cubicBezTo>
                  <a:pt x="4406710" y="2339308"/>
                  <a:pt x="4407781" y="2324639"/>
                  <a:pt x="4415419" y="2313182"/>
                </a:cubicBezTo>
                <a:cubicBezTo>
                  <a:pt x="4441898" y="2273464"/>
                  <a:pt x="4465996" y="2268300"/>
                  <a:pt x="4506859" y="2247868"/>
                </a:cubicBezTo>
                <a:cubicBezTo>
                  <a:pt x="4526257" y="2170270"/>
                  <a:pt x="4519921" y="2213569"/>
                  <a:pt x="4519921" y="2117239"/>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4887969" y="52251"/>
            <a:ext cx="4151527" cy="7632859"/>
          </a:xfrm>
          <a:prstGeom prst="rect">
            <a:avLst/>
          </a:prstGeom>
          <a:noFill/>
        </p:spPr>
        <p:txBody>
          <a:bodyPr wrap="square" rtlCol="0">
            <a:spAutoFit/>
          </a:bodyPr>
          <a:lstStyle/>
          <a:p>
            <a:r>
              <a:rPr lang="en-US">
                <a:solidFill>
                  <a:srgbClr val="003352"/>
                </a:solidFill>
                <a:latin typeface="Batang" panose="02030600000101010101" pitchFamily="18" charset="-127"/>
                <a:ea typeface="Batang" panose="02030600000101010101" pitchFamily="18" charset="-127"/>
              </a:rPr>
              <a:t>Clear list of policy violations at issue based on alleged conduct</a:t>
            </a:r>
          </a:p>
          <a:p>
            <a:endParaRPr lang="en-US">
              <a:solidFill>
                <a:srgbClr val="003352"/>
              </a:solidFill>
              <a:latin typeface="Batang" panose="02030600000101010101" pitchFamily="18" charset="-127"/>
              <a:ea typeface="Batang" panose="02030600000101010101" pitchFamily="18" charset="-127"/>
            </a:endParaRPr>
          </a:p>
          <a:p>
            <a:r>
              <a:rPr lang="en-US">
                <a:solidFill>
                  <a:srgbClr val="003352"/>
                </a:solidFill>
                <a:latin typeface="Batang" panose="02030600000101010101" pitchFamily="18" charset="-127"/>
                <a:ea typeface="Batang" panose="02030600000101010101" pitchFamily="18" charset="-127"/>
              </a:rPr>
              <a:t>Clear timeline of incident(s) with any areas of dispute or ambiguity noted</a:t>
            </a:r>
          </a:p>
          <a:p>
            <a:endParaRPr lang="en-US">
              <a:solidFill>
                <a:srgbClr val="003352"/>
              </a:solidFill>
              <a:latin typeface="Batang" panose="02030600000101010101" pitchFamily="18" charset="-127"/>
              <a:ea typeface="Batang" panose="02030600000101010101" pitchFamily="18" charset="-127"/>
            </a:endParaRPr>
          </a:p>
          <a:p>
            <a:r>
              <a:rPr lang="en-US">
                <a:solidFill>
                  <a:srgbClr val="003352"/>
                </a:solidFill>
                <a:latin typeface="Batang" panose="02030600000101010101" pitchFamily="18" charset="-127"/>
                <a:ea typeface="Batang" panose="02030600000101010101" pitchFamily="18" charset="-127"/>
              </a:rPr>
              <a:t>Clear narrative of events delineating undisputed and disputed facts</a:t>
            </a:r>
          </a:p>
          <a:p>
            <a:endParaRPr lang="en-US">
              <a:solidFill>
                <a:srgbClr val="003352"/>
              </a:solidFill>
              <a:latin typeface="Batang" panose="02030600000101010101" pitchFamily="18" charset="-127"/>
              <a:ea typeface="Batang" panose="02030600000101010101" pitchFamily="18" charset="-127"/>
            </a:endParaRPr>
          </a:p>
          <a:p>
            <a:r>
              <a:rPr lang="en-US">
                <a:solidFill>
                  <a:srgbClr val="003352"/>
                </a:solidFill>
                <a:latin typeface="Batang" panose="02030600000101010101" pitchFamily="18" charset="-127"/>
                <a:ea typeface="Batang" panose="02030600000101010101" pitchFamily="18" charset="-127"/>
              </a:rPr>
              <a:t>Clear description of corroborating evidence or lack thereof</a:t>
            </a:r>
          </a:p>
          <a:p>
            <a:endParaRPr lang="en-US">
              <a:solidFill>
                <a:srgbClr val="003352"/>
              </a:solidFill>
              <a:latin typeface="Batang" panose="02030600000101010101" pitchFamily="18" charset="-127"/>
              <a:ea typeface="Batang" panose="02030600000101010101" pitchFamily="18" charset="-127"/>
            </a:endParaRPr>
          </a:p>
          <a:p>
            <a:r>
              <a:rPr lang="en-US" i="1">
                <a:solidFill>
                  <a:srgbClr val="003352"/>
                </a:solidFill>
                <a:latin typeface="Batang" panose="02030600000101010101" pitchFamily="18" charset="-127"/>
                <a:ea typeface="Batang" panose="02030600000101010101" pitchFamily="18" charset="-127"/>
              </a:rPr>
              <a:t>In other words…</a:t>
            </a:r>
          </a:p>
          <a:p>
            <a:endParaRPr lang="en-US">
              <a:solidFill>
                <a:srgbClr val="003352"/>
              </a:solidFill>
              <a:latin typeface="Batang" panose="02030600000101010101" pitchFamily="18" charset="-127"/>
              <a:ea typeface="Batang" panose="02030600000101010101" pitchFamily="18" charset="-127"/>
            </a:endParaRPr>
          </a:p>
          <a:p>
            <a:pPr algn="ctr"/>
            <a:r>
              <a:rPr lang="en-US" sz="2800">
                <a:solidFill>
                  <a:srgbClr val="003352"/>
                </a:solidFill>
                <a:latin typeface="Batang" panose="02030600000101010101" pitchFamily="18" charset="-127"/>
                <a:ea typeface="Batang" panose="02030600000101010101" pitchFamily="18" charset="-127"/>
              </a:rPr>
              <a:t>Making order </a:t>
            </a:r>
          </a:p>
          <a:p>
            <a:pPr algn="ctr"/>
            <a:r>
              <a:rPr lang="en-US" sz="2800">
                <a:solidFill>
                  <a:srgbClr val="003352"/>
                </a:solidFill>
                <a:latin typeface="Batang" panose="02030600000101010101" pitchFamily="18" charset="-127"/>
                <a:ea typeface="Batang" panose="02030600000101010101" pitchFamily="18" charset="-127"/>
              </a:rPr>
              <a:t>out of chaos </a:t>
            </a:r>
          </a:p>
          <a:p>
            <a:pPr algn="ctr"/>
            <a:r>
              <a:rPr lang="en-US" sz="2800">
                <a:solidFill>
                  <a:srgbClr val="003352"/>
                </a:solidFill>
                <a:latin typeface="Batang" panose="02030600000101010101" pitchFamily="18" charset="-127"/>
                <a:ea typeface="Batang" panose="02030600000101010101" pitchFamily="18" charset="-127"/>
              </a:rPr>
              <a:t>and painting as clear a picture as possible</a:t>
            </a:r>
          </a:p>
          <a:p>
            <a:endParaRPr lang="en-US">
              <a:solidFill>
                <a:srgbClr val="003352"/>
              </a:solidFill>
              <a:latin typeface="Batang" panose="02030600000101010101" pitchFamily="18" charset="-127"/>
              <a:ea typeface="Batang" panose="02030600000101010101" pitchFamily="18" charset="-127"/>
            </a:endParaRPr>
          </a:p>
          <a:p>
            <a:endParaRPr lang="en-US">
              <a:solidFill>
                <a:srgbClr val="003352"/>
              </a:solidFill>
              <a:latin typeface="Batang" panose="02030600000101010101" pitchFamily="18" charset="-127"/>
              <a:ea typeface="Batang" panose="02030600000101010101" pitchFamily="18" charset="-127"/>
            </a:endParaRPr>
          </a:p>
          <a:p>
            <a:endParaRPr lang="en-US">
              <a:solidFill>
                <a:srgbClr val="003352"/>
              </a:solidFill>
              <a:latin typeface="Batang" panose="02030600000101010101" pitchFamily="18" charset="-127"/>
              <a:ea typeface="Batang" panose="02030600000101010101" pitchFamily="18" charset="-127"/>
            </a:endParaRPr>
          </a:p>
          <a:p>
            <a:endParaRPr lang="en-US">
              <a:solidFill>
                <a:srgbClr val="003352"/>
              </a:solidFill>
              <a:latin typeface="Batang" panose="02030600000101010101" pitchFamily="18" charset="-127"/>
              <a:ea typeface="Batang" panose="02030600000101010101" pitchFamily="18" charset="-127"/>
            </a:endParaRPr>
          </a:p>
          <a:p>
            <a:endParaRPr lang="en-US">
              <a:solidFill>
                <a:srgbClr val="003352"/>
              </a:solidFill>
              <a:latin typeface="Batang" panose="02030600000101010101" pitchFamily="18" charset="-127"/>
              <a:ea typeface="Batang" panose="02030600000101010101" pitchFamily="18" charset="-127"/>
            </a:endParaRPr>
          </a:p>
        </p:txBody>
      </p:sp>
      <p:sp>
        <p:nvSpPr>
          <p:cNvPr id="10" name="Freeform 9"/>
          <p:cNvSpPr/>
          <p:nvPr/>
        </p:nvSpPr>
        <p:spPr>
          <a:xfrm>
            <a:off x="140435" y="52251"/>
            <a:ext cx="4692850" cy="6492706"/>
          </a:xfrm>
          <a:custGeom>
            <a:avLst/>
            <a:gdLst>
              <a:gd name="connsiteX0" fmla="*/ 225325 w 4692850"/>
              <a:gd name="connsiteY0" fmla="*/ 130629 h 6492706"/>
              <a:gd name="connsiteX1" fmla="*/ 342891 w 4692850"/>
              <a:gd name="connsiteY1" fmla="*/ 117566 h 6492706"/>
              <a:gd name="connsiteX2" fmla="*/ 382079 w 4692850"/>
              <a:gd name="connsiteY2" fmla="*/ 104503 h 6492706"/>
              <a:gd name="connsiteX3" fmla="*/ 434331 w 4692850"/>
              <a:gd name="connsiteY3" fmla="*/ 91440 h 6492706"/>
              <a:gd name="connsiteX4" fmla="*/ 551896 w 4692850"/>
              <a:gd name="connsiteY4" fmla="*/ 78378 h 6492706"/>
              <a:gd name="connsiteX5" fmla="*/ 617211 w 4692850"/>
              <a:gd name="connsiteY5" fmla="*/ 65315 h 6492706"/>
              <a:gd name="connsiteX6" fmla="*/ 1048285 w 4692850"/>
              <a:gd name="connsiteY6" fmla="*/ 52252 h 6492706"/>
              <a:gd name="connsiteX7" fmla="*/ 1257291 w 4692850"/>
              <a:gd name="connsiteY7" fmla="*/ 26126 h 6492706"/>
              <a:gd name="connsiteX8" fmla="*/ 1309542 w 4692850"/>
              <a:gd name="connsiteY8" fmla="*/ 13063 h 6492706"/>
              <a:gd name="connsiteX9" fmla="*/ 1387919 w 4692850"/>
              <a:gd name="connsiteY9" fmla="*/ 0 h 6492706"/>
              <a:gd name="connsiteX10" fmla="*/ 1766742 w 4692850"/>
              <a:gd name="connsiteY10" fmla="*/ 26126 h 6492706"/>
              <a:gd name="connsiteX11" fmla="*/ 2054125 w 4692850"/>
              <a:gd name="connsiteY11" fmla="*/ 52252 h 6492706"/>
              <a:gd name="connsiteX12" fmla="*/ 2341508 w 4692850"/>
              <a:gd name="connsiteY12" fmla="*/ 39189 h 6492706"/>
              <a:gd name="connsiteX13" fmla="*/ 2550514 w 4692850"/>
              <a:gd name="connsiteY13" fmla="*/ 13063 h 6492706"/>
              <a:gd name="connsiteX14" fmla="*/ 2811771 w 4692850"/>
              <a:gd name="connsiteY14" fmla="*/ 26126 h 6492706"/>
              <a:gd name="connsiteX15" fmla="*/ 2850959 w 4692850"/>
              <a:gd name="connsiteY15" fmla="*/ 39189 h 6492706"/>
              <a:gd name="connsiteX16" fmla="*/ 2981588 w 4692850"/>
              <a:gd name="connsiteY16" fmla="*/ 52252 h 6492706"/>
              <a:gd name="connsiteX17" fmla="*/ 3033839 w 4692850"/>
              <a:gd name="connsiteY17" fmla="*/ 65315 h 6492706"/>
              <a:gd name="connsiteX18" fmla="*/ 3321222 w 4692850"/>
              <a:gd name="connsiteY18" fmla="*/ 91440 h 6492706"/>
              <a:gd name="connsiteX19" fmla="*/ 3373474 w 4692850"/>
              <a:gd name="connsiteY19" fmla="*/ 104503 h 6492706"/>
              <a:gd name="connsiteX20" fmla="*/ 3308159 w 4692850"/>
              <a:gd name="connsiteY20" fmla="*/ 143692 h 6492706"/>
              <a:gd name="connsiteX21" fmla="*/ 3203656 w 4692850"/>
              <a:gd name="connsiteY21" fmla="*/ 195943 h 6492706"/>
              <a:gd name="connsiteX22" fmla="*/ 3046902 w 4692850"/>
              <a:gd name="connsiteY22" fmla="*/ 261258 h 6492706"/>
              <a:gd name="connsiteX23" fmla="*/ 3007714 w 4692850"/>
              <a:gd name="connsiteY23" fmla="*/ 287383 h 6492706"/>
              <a:gd name="connsiteX24" fmla="*/ 2890148 w 4692850"/>
              <a:gd name="connsiteY24" fmla="*/ 339635 h 6492706"/>
              <a:gd name="connsiteX25" fmla="*/ 2720331 w 4692850"/>
              <a:gd name="connsiteY25" fmla="*/ 391886 h 6492706"/>
              <a:gd name="connsiteX26" fmla="*/ 2681142 w 4692850"/>
              <a:gd name="connsiteY26" fmla="*/ 404949 h 6492706"/>
              <a:gd name="connsiteX27" fmla="*/ 2589702 w 4692850"/>
              <a:gd name="connsiteY27" fmla="*/ 457200 h 6492706"/>
              <a:gd name="connsiteX28" fmla="*/ 2511325 w 4692850"/>
              <a:gd name="connsiteY28" fmla="*/ 483326 h 6492706"/>
              <a:gd name="connsiteX29" fmla="*/ 2419885 w 4692850"/>
              <a:gd name="connsiteY29" fmla="*/ 522515 h 6492706"/>
              <a:gd name="connsiteX30" fmla="*/ 2367634 w 4692850"/>
              <a:gd name="connsiteY30" fmla="*/ 535578 h 6492706"/>
              <a:gd name="connsiteX31" fmla="*/ 2302319 w 4692850"/>
              <a:gd name="connsiteY31" fmla="*/ 561703 h 6492706"/>
              <a:gd name="connsiteX32" fmla="*/ 2237005 w 4692850"/>
              <a:gd name="connsiteY32" fmla="*/ 613955 h 6492706"/>
              <a:gd name="connsiteX33" fmla="*/ 2184754 w 4692850"/>
              <a:gd name="connsiteY33" fmla="*/ 640080 h 6492706"/>
              <a:gd name="connsiteX34" fmla="*/ 2145565 w 4692850"/>
              <a:gd name="connsiteY34" fmla="*/ 666206 h 6492706"/>
              <a:gd name="connsiteX35" fmla="*/ 2067188 w 4692850"/>
              <a:gd name="connsiteY35" fmla="*/ 705395 h 6492706"/>
              <a:gd name="connsiteX36" fmla="*/ 1936559 w 4692850"/>
              <a:gd name="connsiteY36" fmla="*/ 770709 h 6492706"/>
              <a:gd name="connsiteX37" fmla="*/ 1884308 w 4692850"/>
              <a:gd name="connsiteY37" fmla="*/ 809898 h 6492706"/>
              <a:gd name="connsiteX38" fmla="*/ 1766742 w 4692850"/>
              <a:gd name="connsiteY38" fmla="*/ 862149 h 6492706"/>
              <a:gd name="connsiteX39" fmla="*/ 1649176 w 4692850"/>
              <a:gd name="connsiteY39" fmla="*/ 940526 h 6492706"/>
              <a:gd name="connsiteX40" fmla="*/ 1557736 w 4692850"/>
              <a:gd name="connsiteY40" fmla="*/ 992778 h 6492706"/>
              <a:gd name="connsiteX41" fmla="*/ 1492422 w 4692850"/>
              <a:gd name="connsiteY41" fmla="*/ 1058092 h 6492706"/>
              <a:gd name="connsiteX42" fmla="*/ 1322605 w 4692850"/>
              <a:gd name="connsiteY42" fmla="*/ 1149532 h 6492706"/>
              <a:gd name="connsiteX43" fmla="*/ 1270354 w 4692850"/>
              <a:gd name="connsiteY43" fmla="*/ 1188720 h 6492706"/>
              <a:gd name="connsiteX44" fmla="*/ 1218102 w 4692850"/>
              <a:gd name="connsiteY44" fmla="*/ 1214846 h 6492706"/>
              <a:gd name="connsiteX45" fmla="*/ 1139725 w 4692850"/>
              <a:gd name="connsiteY45" fmla="*/ 1267098 h 6492706"/>
              <a:gd name="connsiteX46" fmla="*/ 1074411 w 4692850"/>
              <a:gd name="connsiteY46" fmla="*/ 1358538 h 6492706"/>
              <a:gd name="connsiteX47" fmla="*/ 1009096 w 4692850"/>
              <a:gd name="connsiteY47" fmla="*/ 1397726 h 6492706"/>
              <a:gd name="connsiteX48" fmla="*/ 917656 w 4692850"/>
              <a:gd name="connsiteY48" fmla="*/ 1489166 h 6492706"/>
              <a:gd name="connsiteX49" fmla="*/ 760902 w 4692850"/>
              <a:gd name="connsiteY49" fmla="*/ 1580606 h 6492706"/>
              <a:gd name="connsiteX50" fmla="*/ 721714 w 4692850"/>
              <a:gd name="connsiteY50" fmla="*/ 1619795 h 6492706"/>
              <a:gd name="connsiteX51" fmla="*/ 695588 w 4692850"/>
              <a:gd name="connsiteY51" fmla="*/ 1658983 h 6492706"/>
              <a:gd name="connsiteX52" fmla="*/ 656399 w 4692850"/>
              <a:gd name="connsiteY52" fmla="*/ 1685109 h 6492706"/>
              <a:gd name="connsiteX53" fmla="*/ 551896 w 4692850"/>
              <a:gd name="connsiteY53" fmla="*/ 1776549 h 6492706"/>
              <a:gd name="connsiteX54" fmla="*/ 473519 w 4692850"/>
              <a:gd name="connsiteY54" fmla="*/ 1828800 h 6492706"/>
              <a:gd name="connsiteX55" fmla="*/ 434331 w 4692850"/>
              <a:gd name="connsiteY55" fmla="*/ 1841863 h 6492706"/>
              <a:gd name="connsiteX56" fmla="*/ 395142 w 4692850"/>
              <a:gd name="connsiteY56" fmla="*/ 1881052 h 6492706"/>
              <a:gd name="connsiteX57" fmla="*/ 355954 w 4692850"/>
              <a:gd name="connsiteY57" fmla="*/ 1907178 h 6492706"/>
              <a:gd name="connsiteX58" fmla="*/ 303702 w 4692850"/>
              <a:gd name="connsiteY58" fmla="*/ 1985555 h 6492706"/>
              <a:gd name="connsiteX59" fmla="*/ 277576 w 4692850"/>
              <a:gd name="connsiteY59" fmla="*/ 2037806 h 6492706"/>
              <a:gd name="connsiteX60" fmla="*/ 251451 w 4692850"/>
              <a:gd name="connsiteY60" fmla="*/ 2116183 h 6492706"/>
              <a:gd name="connsiteX61" fmla="*/ 133885 w 4692850"/>
              <a:gd name="connsiteY61" fmla="*/ 2011680 h 6492706"/>
              <a:gd name="connsiteX62" fmla="*/ 55508 w 4692850"/>
              <a:gd name="connsiteY62" fmla="*/ 1933303 h 6492706"/>
              <a:gd name="connsiteX63" fmla="*/ 29382 w 4692850"/>
              <a:gd name="connsiteY63" fmla="*/ 1881052 h 6492706"/>
              <a:gd name="connsiteX64" fmla="*/ 3256 w 4692850"/>
              <a:gd name="connsiteY64" fmla="*/ 1776549 h 6492706"/>
              <a:gd name="connsiteX65" fmla="*/ 16319 w 4692850"/>
              <a:gd name="connsiteY65" fmla="*/ 1541418 h 6492706"/>
              <a:gd name="connsiteX66" fmla="*/ 94696 w 4692850"/>
              <a:gd name="connsiteY66" fmla="*/ 1554480 h 6492706"/>
              <a:gd name="connsiteX67" fmla="*/ 160011 w 4692850"/>
              <a:gd name="connsiteY67" fmla="*/ 1672046 h 6492706"/>
              <a:gd name="connsiteX68" fmla="*/ 186136 w 4692850"/>
              <a:gd name="connsiteY68" fmla="*/ 1763486 h 6492706"/>
              <a:gd name="connsiteX69" fmla="*/ 160011 w 4692850"/>
              <a:gd name="connsiteY69" fmla="*/ 2103120 h 6492706"/>
              <a:gd name="connsiteX70" fmla="*/ 120822 w 4692850"/>
              <a:gd name="connsiteY70" fmla="*/ 2207623 h 6492706"/>
              <a:gd name="connsiteX71" fmla="*/ 94696 w 4692850"/>
              <a:gd name="connsiteY71" fmla="*/ 2312126 h 6492706"/>
              <a:gd name="connsiteX72" fmla="*/ 81634 w 4692850"/>
              <a:gd name="connsiteY72" fmla="*/ 2508069 h 6492706"/>
              <a:gd name="connsiteX73" fmla="*/ 107759 w 4692850"/>
              <a:gd name="connsiteY73" fmla="*/ 2756263 h 6492706"/>
              <a:gd name="connsiteX74" fmla="*/ 133885 w 4692850"/>
              <a:gd name="connsiteY74" fmla="*/ 2978332 h 6492706"/>
              <a:gd name="connsiteX75" fmla="*/ 160011 w 4692850"/>
              <a:gd name="connsiteY75" fmla="*/ 3265715 h 6492706"/>
              <a:gd name="connsiteX76" fmla="*/ 173074 w 4692850"/>
              <a:gd name="connsiteY76" fmla="*/ 3500846 h 6492706"/>
              <a:gd name="connsiteX77" fmla="*/ 199199 w 4692850"/>
              <a:gd name="connsiteY77" fmla="*/ 3579223 h 6492706"/>
              <a:gd name="connsiteX78" fmla="*/ 277576 w 4692850"/>
              <a:gd name="connsiteY78" fmla="*/ 3631475 h 6492706"/>
              <a:gd name="connsiteX79" fmla="*/ 369016 w 4692850"/>
              <a:gd name="connsiteY79" fmla="*/ 3592286 h 6492706"/>
              <a:gd name="connsiteX80" fmla="*/ 421268 w 4692850"/>
              <a:gd name="connsiteY80" fmla="*/ 3500846 h 6492706"/>
              <a:gd name="connsiteX81" fmla="*/ 447394 w 4692850"/>
              <a:gd name="connsiteY81" fmla="*/ 3317966 h 6492706"/>
              <a:gd name="connsiteX82" fmla="*/ 434331 w 4692850"/>
              <a:gd name="connsiteY82" fmla="*/ 3174275 h 6492706"/>
              <a:gd name="connsiteX83" fmla="*/ 395142 w 4692850"/>
              <a:gd name="connsiteY83" fmla="*/ 3095898 h 6492706"/>
              <a:gd name="connsiteX84" fmla="*/ 329828 w 4692850"/>
              <a:gd name="connsiteY84" fmla="*/ 3004458 h 6492706"/>
              <a:gd name="connsiteX85" fmla="*/ 238388 w 4692850"/>
              <a:gd name="connsiteY85" fmla="*/ 3017520 h 6492706"/>
              <a:gd name="connsiteX86" fmla="*/ 199199 w 4692850"/>
              <a:gd name="connsiteY86" fmla="*/ 3043646 h 6492706"/>
              <a:gd name="connsiteX87" fmla="*/ 107759 w 4692850"/>
              <a:gd name="connsiteY87" fmla="*/ 3135086 h 6492706"/>
              <a:gd name="connsiteX88" fmla="*/ 81634 w 4692850"/>
              <a:gd name="connsiteY88" fmla="*/ 3174275 h 6492706"/>
              <a:gd name="connsiteX89" fmla="*/ 42445 w 4692850"/>
              <a:gd name="connsiteY89" fmla="*/ 3226526 h 6492706"/>
              <a:gd name="connsiteX90" fmla="*/ 29382 w 4692850"/>
              <a:gd name="connsiteY90" fmla="*/ 3278778 h 6492706"/>
              <a:gd name="connsiteX91" fmla="*/ 68571 w 4692850"/>
              <a:gd name="connsiteY91" fmla="*/ 3474720 h 6492706"/>
              <a:gd name="connsiteX92" fmla="*/ 107759 w 4692850"/>
              <a:gd name="connsiteY92" fmla="*/ 3579223 h 6492706"/>
              <a:gd name="connsiteX93" fmla="*/ 212262 w 4692850"/>
              <a:gd name="connsiteY93" fmla="*/ 3762103 h 6492706"/>
              <a:gd name="connsiteX94" fmla="*/ 264514 w 4692850"/>
              <a:gd name="connsiteY94" fmla="*/ 3801292 h 6492706"/>
              <a:gd name="connsiteX95" fmla="*/ 303702 w 4692850"/>
              <a:gd name="connsiteY95" fmla="*/ 3853543 h 6492706"/>
              <a:gd name="connsiteX96" fmla="*/ 551896 w 4692850"/>
              <a:gd name="connsiteY96" fmla="*/ 3918858 h 6492706"/>
              <a:gd name="connsiteX97" fmla="*/ 996034 w 4692850"/>
              <a:gd name="connsiteY97" fmla="*/ 3892732 h 6492706"/>
              <a:gd name="connsiteX98" fmla="*/ 1100536 w 4692850"/>
              <a:gd name="connsiteY98" fmla="*/ 3866606 h 6492706"/>
              <a:gd name="connsiteX99" fmla="*/ 1492422 w 4692850"/>
              <a:gd name="connsiteY99" fmla="*/ 3579223 h 6492706"/>
              <a:gd name="connsiteX100" fmla="*/ 1557736 w 4692850"/>
              <a:gd name="connsiteY100" fmla="*/ 3553098 h 6492706"/>
              <a:gd name="connsiteX101" fmla="*/ 1609988 w 4692850"/>
              <a:gd name="connsiteY101" fmla="*/ 3513909 h 6492706"/>
              <a:gd name="connsiteX102" fmla="*/ 1649176 w 4692850"/>
              <a:gd name="connsiteY102" fmla="*/ 3487783 h 6492706"/>
              <a:gd name="connsiteX103" fmla="*/ 1701428 w 4692850"/>
              <a:gd name="connsiteY103" fmla="*/ 3448595 h 6492706"/>
              <a:gd name="connsiteX104" fmla="*/ 1766742 w 4692850"/>
              <a:gd name="connsiteY104" fmla="*/ 3422469 h 6492706"/>
              <a:gd name="connsiteX105" fmla="*/ 1897371 w 4692850"/>
              <a:gd name="connsiteY105" fmla="*/ 3344092 h 6492706"/>
              <a:gd name="connsiteX106" fmla="*/ 2158628 w 4692850"/>
              <a:gd name="connsiteY106" fmla="*/ 3056709 h 6492706"/>
              <a:gd name="connsiteX107" fmla="*/ 2197816 w 4692850"/>
              <a:gd name="connsiteY107" fmla="*/ 2991395 h 6492706"/>
              <a:gd name="connsiteX108" fmla="*/ 2263131 w 4692850"/>
              <a:gd name="connsiteY108" fmla="*/ 2952206 h 6492706"/>
              <a:gd name="connsiteX109" fmla="*/ 2432948 w 4692850"/>
              <a:gd name="connsiteY109" fmla="*/ 2821578 h 6492706"/>
              <a:gd name="connsiteX110" fmla="*/ 2511325 w 4692850"/>
              <a:gd name="connsiteY110" fmla="*/ 2756263 h 6492706"/>
              <a:gd name="connsiteX111" fmla="*/ 2537451 w 4692850"/>
              <a:gd name="connsiteY111" fmla="*/ 2717075 h 6492706"/>
              <a:gd name="connsiteX112" fmla="*/ 2589702 w 4692850"/>
              <a:gd name="connsiteY112" fmla="*/ 2677886 h 6492706"/>
              <a:gd name="connsiteX113" fmla="*/ 2615828 w 4692850"/>
              <a:gd name="connsiteY113" fmla="*/ 2638698 h 6492706"/>
              <a:gd name="connsiteX114" fmla="*/ 2681142 w 4692850"/>
              <a:gd name="connsiteY114" fmla="*/ 2573383 h 6492706"/>
              <a:gd name="connsiteX115" fmla="*/ 2707268 w 4692850"/>
              <a:gd name="connsiteY115" fmla="*/ 2534195 h 6492706"/>
              <a:gd name="connsiteX116" fmla="*/ 2759519 w 4692850"/>
              <a:gd name="connsiteY116" fmla="*/ 2495006 h 6492706"/>
              <a:gd name="connsiteX117" fmla="*/ 2837896 w 4692850"/>
              <a:gd name="connsiteY117" fmla="*/ 2429692 h 6492706"/>
              <a:gd name="connsiteX118" fmla="*/ 2929336 w 4692850"/>
              <a:gd name="connsiteY118" fmla="*/ 2338252 h 6492706"/>
              <a:gd name="connsiteX119" fmla="*/ 2981588 w 4692850"/>
              <a:gd name="connsiteY119" fmla="*/ 2325189 h 6492706"/>
              <a:gd name="connsiteX120" fmla="*/ 3046902 w 4692850"/>
              <a:gd name="connsiteY120" fmla="*/ 2259875 h 6492706"/>
              <a:gd name="connsiteX121" fmla="*/ 3138342 w 4692850"/>
              <a:gd name="connsiteY121" fmla="*/ 2142309 h 6492706"/>
              <a:gd name="connsiteX122" fmla="*/ 3151405 w 4692850"/>
              <a:gd name="connsiteY122" fmla="*/ 2103120 h 6492706"/>
              <a:gd name="connsiteX123" fmla="*/ 3216719 w 4692850"/>
              <a:gd name="connsiteY123" fmla="*/ 2024743 h 6492706"/>
              <a:gd name="connsiteX124" fmla="*/ 3268971 w 4692850"/>
              <a:gd name="connsiteY124" fmla="*/ 1985555 h 6492706"/>
              <a:gd name="connsiteX125" fmla="*/ 3347348 w 4692850"/>
              <a:gd name="connsiteY125" fmla="*/ 1959429 h 6492706"/>
              <a:gd name="connsiteX126" fmla="*/ 3543291 w 4692850"/>
              <a:gd name="connsiteY126" fmla="*/ 1972492 h 6492706"/>
              <a:gd name="connsiteX127" fmla="*/ 3595542 w 4692850"/>
              <a:gd name="connsiteY127" fmla="*/ 1985555 h 6492706"/>
              <a:gd name="connsiteX128" fmla="*/ 3621668 w 4692850"/>
              <a:gd name="connsiteY128" fmla="*/ 2024743 h 6492706"/>
              <a:gd name="connsiteX129" fmla="*/ 3595542 w 4692850"/>
              <a:gd name="connsiteY129" fmla="*/ 2181498 h 6492706"/>
              <a:gd name="connsiteX130" fmla="*/ 3569416 w 4692850"/>
              <a:gd name="connsiteY130" fmla="*/ 2220686 h 6492706"/>
              <a:gd name="connsiteX131" fmla="*/ 3530228 w 4692850"/>
              <a:gd name="connsiteY131" fmla="*/ 2233749 h 6492706"/>
              <a:gd name="connsiteX132" fmla="*/ 3438788 w 4692850"/>
              <a:gd name="connsiteY132" fmla="*/ 2220686 h 6492706"/>
              <a:gd name="connsiteX133" fmla="*/ 3399599 w 4692850"/>
              <a:gd name="connsiteY133" fmla="*/ 2194560 h 6492706"/>
              <a:gd name="connsiteX134" fmla="*/ 3360411 w 4692850"/>
              <a:gd name="connsiteY134" fmla="*/ 2181498 h 6492706"/>
              <a:gd name="connsiteX135" fmla="*/ 3255908 w 4692850"/>
              <a:gd name="connsiteY135" fmla="*/ 2050869 h 6492706"/>
              <a:gd name="connsiteX136" fmla="*/ 3216719 w 4692850"/>
              <a:gd name="connsiteY136" fmla="*/ 2011680 h 6492706"/>
              <a:gd name="connsiteX137" fmla="*/ 3177531 w 4692850"/>
              <a:gd name="connsiteY137" fmla="*/ 1959429 h 6492706"/>
              <a:gd name="connsiteX138" fmla="*/ 3164468 w 4692850"/>
              <a:gd name="connsiteY138" fmla="*/ 1920240 h 6492706"/>
              <a:gd name="connsiteX139" fmla="*/ 3125279 w 4692850"/>
              <a:gd name="connsiteY139" fmla="*/ 1854926 h 6492706"/>
              <a:gd name="connsiteX140" fmla="*/ 3112216 w 4692850"/>
              <a:gd name="connsiteY140" fmla="*/ 1776549 h 6492706"/>
              <a:gd name="connsiteX141" fmla="*/ 3059965 w 4692850"/>
              <a:gd name="connsiteY141" fmla="*/ 1672046 h 6492706"/>
              <a:gd name="connsiteX142" fmla="*/ 3046902 w 4692850"/>
              <a:gd name="connsiteY142" fmla="*/ 1632858 h 6492706"/>
              <a:gd name="connsiteX143" fmla="*/ 3033839 w 4692850"/>
              <a:gd name="connsiteY143" fmla="*/ 1267098 h 6492706"/>
              <a:gd name="connsiteX144" fmla="*/ 3046902 w 4692850"/>
              <a:gd name="connsiteY144" fmla="*/ 1227909 h 6492706"/>
              <a:gd name="connsiteX145" fmla="*/ 3177531 w 4692850"/>
              <a:gd name="connsiteY145" fmla="*/ 1123406 h 6492706"/>
              <a:gd name="connsiteX146" fmla="*/ 3282034 w 4692850"/>
              <a:gd name="connsiteY146" fmla="*/ 1136469 h 6492706"/>
              <a:gd name="connsiteX147" fmla="*/ 3399599 w 4692850"/>
              <a:gd name="connsiteY147" fmla="*/ 1214846 h 6492706"/>
              <a:gd name="connsiteX148" fmla="*/ 3451851 w 4692850"/>
              <a:gd name="connsiteY148" fmla="*/ 1319349 h 6492706"/>
              <a:gd name="connsiteX149" fmla="*/ 3491039 w 4692850"/>
              <a:gd name="connsiteY149" fmla="*/ 1384663 h 6492706"/>
              <a:gd name="connsiteX150" fmla="*/ 3569416 w 4692850"/>
              <a:gd name="connsiteY150" fmla="*/ 1632858 h 6492706"/>
              <a:gd name="connsiteX151" fmla="*/ 3608605 w 4692850"/>
              <a:gd name="connsiteY151" fmla="*/ 1985555 h 6492706"/>
              <a:gd name="connsiteX152" fmla="*/ 3595542 w 4692850"/>
              <a:gd name="connsiteY152" fmla="*/ 2495006 h 6492706"/>
              <a:gd name="connsiteX153" fmla="*/ 3582479 w 4692850"/>
              <a:gd name="connsiteY153" fmla="*/ 2534195 h 6492706"/>
              <a:gd name="connsiteX154" fmla="*/ 3543291 w 4692850"/>
              <a:gd name="connsiteY154" fmla="*/ 2677886 h 6492706"/>
              <a:gd name="connsiteX155" fmla="*/ 3530228 w 4692850"/>
              <a:gd name="connsiteY155" fmla="*/ 2756263 h 6492706"/>
              <a:gd name="connsiteX156" fmla="*/ 3464914 w 4692850"/>
              <a:gd name="connsiteY156" fmla="*/ 2926080 h 6492706"/>
              <a:gd name="connsiteX157" fmla="*/ 3425725 w 4692850"/>
              <a:gd name="connsiteY157" fmla="*/ 3004458 h 6492706"/>
              <a:gd name="connsiteX158" fmla="*/ 3386536 w 4692850"/>
              <a:gd name="connsiteY158" fmla="*/ 3043646 h 6492706"/>
              <a:gd name="connsiteX159" fmla="*/ 3268971 w 4692850"/>
              <a:gd name="connsiteY159" fmla="*/ 3174275 h 6492706"/>
              <a:gd name="connsiteX160" fmla="*/ 3216719 w 4692850"/>
              <a:gd name="connsiteY160" fmla="*/ 3200400 h 6492706"/>
              <a:gd name="connsiteX161" fmla="*/ 3138342 w 4692850"/>
              <a:gd name="connsiteY161" fmla="*/ 3252652 h 6492706"/>
              <a:gd name="connsiteX162" fmla="*/ 3073028 w 4692850"/>
              <a:gd name="connsiteY162" fmla="*/ 3278778 h 6492706"/>
              <a:gd name="connsiteX163" fmla="*/ 3007714 w 4692850"/>
              <a:gd name="connsiteY163" fmla="*/ 3317966 h 6492706"/>
              <a:gd name="connsiteX164" fmla="*/ 2798708 w 4692850"/>
              <a:gd name="connsiteY164" fmla="*/ 3409406 h 6492706"/>
              <a:gd name="connsiteX165" fmla="*/ 2681142 w 4692850"/>
              <a:gd name="connsiteY165" fmla="*/ 3448595 h 6492706"/>
              <a:gd name="connsiteX166" fmla="*/ 2537451 w 4692850"/>
              <a:gd name="connsiteY166" fmla="*/ 3435532 h 6492706"/>
              <a:gd name="connsiteX167" fmla="*/ 2485199 w 4692850"/>
              <a:gd name="connsiteY167" fmla="*/ 3422469 h 6492706"/>
              <a:gd name="connsiteX168" fmla="*/ 2446011 w 4692850"/>
              <a:gd name="connsiteY168" fmla="*/ 3383280 h 6492706"/>
              <a:gd name="connsiteX169" fmla="*/ 2432948 w 4692850"/>
              <a:gd name="connsiteY169" fmla="*/ 3331029 h 6492706"/>
              <a:gd name="connsiteX170" fmla="*/ 2406822 w 4692850"/>
              <a:gd name="connsiteY170" fmla="*/ 3291840 h 6492706"/>
              <a:gd name="connsiteX171" fmla="*/ 2432948 w 4692850"/>
              <a:gd name="connsiteY171" fmla="*/ 3187338 h 6492706"/>
              <a:gd name="connsiteX172" fmla="*/ 2498262 w 4692850"/>
              <a:gd name="connsiteY172" fmla="*/ 2952206 h 6492706"/>
              <a:gd name="connsiteX173" fmla="*/ 2537451 w 4692850"/>
              <a:gd name="connsiteY173" fmla="*/ 2873829 h 6492706"/>
              <a:gd name="connsiteX174" fmla="*/ 2694205 w 4692850"/>
              <a:gd name="connsiteY174" fmla="*/ 2756263 h 6492706"/>
              <a:gd name="connsiteX175" fmla="*/ 2811771 w 4692850"/>
              <a:gd name="connsiteY175" fmla="*/ 2704012 h 6492706"/>
              <a:gd name="connsiteX176" fmla="*/ 2850959 w 4692850"/>
              <a:gd name="connsiteY176" fmla="*/ 2677886 h 6492706"/>
              <a:gd name="connsiteX177" fmla="*/ 2994651 w 4692850"/>
              <a:gd name="connsiteY177" fmla="*/ 2690949 h 6492706"/>
              <a:gd name="connsiteX178" fmla="*/ 3059965 w 4692850"/>
              <a:gd name="connsiteY178" fmla="*/ 2717075 h 6492706"/>
              <a:gd name="connsiteX179" fmla="*/ 3112216 w 4692850"/>
              <a:gd name="connsiteY179" fmla="*/ 2730138 h 6492706"/>
              <a:gd name="connsiteX180" fmla="*/ 3295096 w 4692850"/>
              <a:gd name="connsiteY180" fmla="*/ 2834640 h 6492706"/>
              <a:gd name="connsiteX181" fmla="*/ 3399599 w 4692850"/>
              <a:gd name="connsiteY181" fmla="*/ 2978332 h 6492706"/>
              <a:gd name="connsiteX182" fmla="*/ 3425725 w 4692850"/>
              <a:gd name="connsiteY182" fmla="*/ 3017520 h 6492706"/>
              <a:gd name="connsiteX183" fmla="*/ 3477976 w 4692850"/>
              <a:gd name="connsiteY183" fmla="*/ 3095898 h 6492706"/>
              <a:gd name="connsiteX184" fmla="*/ 3491039 w 4692850"/>
              <a:gd name="connsiteY184" fmla="*/ 3135086 h 6492706"/>
              <a:gd name="connsiteX185" fmla="*/ 3517165 w 4692850"/>
              <a:gd name="connsiteY185" fmla="*/ 3174275 h 6492706"/>
              <a:gd name="connsiteX186" fmla="*/ 3530228 w 4692850"/>
              <a:gd name="connsiteY186" fmla="*/ 3278778 h 6492706"/>
              <a:gd name="connsiteX187" fmla="*/ 3556354 w 4692850"/>
              <a:gd name="connsiteY187" fmla="*/ 3435532 h 6492706"/>
              <a:gd name="connsiteX188" fmla="*/ 3569416 w 4692850"/>
              <a:gd name="connsiteY188" fmla="*/ 3566160 h 6492706"/>
              <a:gd name="connsiteX189" fmla="*/ 3543291 w 4692850"/>
              <a:gd name="connsiteY189" fmla="*/ 3762103 h 6492706"/>
              <a:gd name="connsiteX190" fmla="*/ 3477976 w 4692850"/>
              <a:gd name="connsiteY190" fmla="*/ 3814355 h 6492706"/>
              <a:gd name="connsiteX191" fmla="*/ 3386536 w 4692850"/>
              <a:gd name="connsiteY191" fmla="*/ 3905795 h 6492706"/>
              <a:gd name="connsiteX192" fmla="*/ 3308159 w 4692850"/>
              <a:gd name="connsiteY192" fmla="*/ 3971109 h 6492706"/>
              <a:gd name="connsiteX193" fmla="*/ 3282034 w 4692850"/>
              <a:gd name="connsiteY193" fmla="*/ 4010298 h 6492706"/>
              <a:gd name="connsiteX194" fmla="*/ 3229782 w 4692850"/>
              <a:gd name="connsiteY194" fmla="*/ 4075612 h 6492706"/>
              <a:gd name="connsiteX195" fmla="*/ 3177531 w 4692850"/>
              <a:gd name="connsiteY195" fmla="*/ 4114800 h 6492706"/>
              <a:gd name="connsiteX196" fmla="*/ 3125279 w 4692850"/>
              <a:gd name="connsiteY196" fmla="*/ 4167052 h 6492706"/>
              <a:gd name="connsiteX197" fmla="*/ 3086091 w 4692850"/>
              <a:gd name="connsiteY197" fmla="*/ 4180115 h 6492706"/>
              <a:gd name="connsiteX198" fmla="*/ 3046902 w 4692850"/>
              <a:gd name="connsiteY198" fmla="*/ 4206240 h 6492706"/>
              <a:gd name="connsiteX199" fmla="*/ 2955462 w 4692850"/>
              <a:gd name="connsiteY199" fmla="*/ 4180115 h 6492706"/>
              <a:gd name="connsiteX200" fmla="*/ 2903211 w 4692850"/>
              <a:gd name="connsiteY200" fmla="*/ 4088675 h 6492706"/>
              <a:gd name="connsiteX201" fmla="*/ 2877085 w 4692850"/>
              <a:gd name="connsiteY201" fmla="*/ 4049486 h 6492706"/>
              <a:gd name="connsiteX202" fmla="*/ 2890148 w 4692850"/>
              <a:gd name="connsiteY202" fmla="*/ 3984172 h 6492706"/>
              <a:gd name="connsiteX203" fmla="*/ 2877085 w 4692850"/>
              <a:gd name="connsiteY203" fmla="*/ 4114800 h 6492706"/>
              <a:gd name="connsiteX204" fmla="*/ 2864022 w 4692850"/>
              <a:gd name="connsiteY204" fmla="*/ 4167052 h 6492706"/>
              <a:gd name="connsiteX205" fmla="*/ 2850959 w 4692850"/>
              <a:gd name="connsiteY205" fmla="*/ 4402183 h 6492706"/>
              <a:gd name="connsiteX206" fmla="*/ 2850959 w 4692850"/>
              <a:gd name="connsiteY206" fmla="*/ 5212080 h 6492706"/>
              <a:gd name="connsiteX207" fmla="*/ 2864022 w 4692850"/>
              <a:gd name="connsiteY207" fmla="*/ 5486400 h 6492706"/>
              <a:gd name="connsiteX208" fmla="*/ 2877085 w 4692850"/>
              <a:gd name="connsiteY208" fmla="*/ 5538652 h 6492706"/>
              <a:gd name="connsiteX209" fmla="*/ 3059965 w 4692850"/>
              <a:gd name="connsiteY209" fmla="*/ 5512526 h 6492706"/>
              <a:gd name="connsiteX210" fmla="*/ 3190594 w 4692850"/>
              <a:gd name="connsiteY210" fmla="*/ 5499463 h 6492706"/>
              <a:gd name="connsiteX211" fmla="*/ 3412662 w 4692850"/>
              <a:gd name="connsiteY211" fmla="*/ 5512526 h 6492706"/>
              <a:gd name="connsiteX212" fmla="*/ 3438788 w 4692850"/>
              <a:gd name="connsiteY212" fmla="*/ 5590903 h 6492706"/>
              <a:gd name="connsiteX213" fmla="*/ 3438788 w 4692850"/>
              <a:gd name="connsiteY213" fmla="*/ 5982789 h 6492706"/>
              <a:gd name="connsiteX214" fmla="*/ 3621668 w 4692850"/>
              <a:gd name="connsiteY214" fmla="*/ 5930538 h 6492706"/>
              <a:gd name="connsiteX215" fmla="*/ 3752296 w 4692850"/>
              <a:gd name="connsiteY215" fmla="*/ 5969726 h 6492706"/>
              <a:gd name="connsiteX216" fmla="*/ 3778422 w 4692850"/>
              <a:gd name="connsiteY216" fmla="*/ 6008915 h 6492706"/>
              <a:gd name="connsiteX217" fmla="*/ 3752296 w 4692850"/>
              <a:gd name="connsiteY217" fmla="*/ 6152606 h 6492706"/>
              <a:gd name="connsiteX218" fmla="*/ 3713108 w 4692850"/>
              <a:gd name="connsiteY218" fmla="*/ 6191795 h 6492706"/>
              <a:gd name="connsiteX219" fmla="*/ 3673919 w 4692850"/>
              <a:gd name="connsiteY219" fmla="*/ 6217920 h 6492706"/>
              <a:gd name="connsiteX220" fmla="*/ 3608605 w 4692850"/>
              <a:gd name="connsiteY220" fmla="*/ 6283235 h 6492706"/>
              <a:gd name="connsiteX221" fmla="*/ 3582479 w 4692850"/>
              <a:gd name="connsiteY221" fmla="*/ 6322423 h 6492706"/>
              <a:gd name="connsiteX222" fmla="*/ 3504102 w 4692850"/>
              <a:gd name="connsiteY222" fmla="*/ 6374675 h 6492706"/>
              <a:gd name="connsiteX223" fmla="*/ 3425725 w 4692850"/>
              <a:gd name="connsiteY223" fmla="*/ 6400800 h 6492706"/>
              <a:gd name="connsiteX224" fmla="*/ 3347348 w 4692850"/>
              <a:gd name="connsiteY224" fmla="*/ 6453052 h 6492706"/>
              <a:gd name="connsiteX225" fmla="*/ 3268971 w 4692850"/>
              <a:gd name="connsiteY225" fmla="*/ 6492240 h 6492706"/>
              <a:gd name="connsiteX226" fmla="*/ 3059965 w 4692850"/>
              <a:gd name="connsiteY226" fmla="*/ 6466115 h 6492706"/>
              <a:gd name="connsiteX227" fmla="*/ 2929336 w 4692850"/>
              <a:gd name="connsiteY227" fmla="*/ 6400800 h 6492706"/>
              <a:gd name="connsiteX228" fmla="*/ 2864022 w 4692850"/>
              <a:gd name="connsiteY228" fmla="*/ 6374675 h 6492706"/>
              <a:gd name="connsiteX229" fmla="*/ 2707268 w 4692850"/>
              <a:gd name="connsiteY229" fmla="*/ 6361612 h 6492706"/>
              <a:gd name="connsiteX230" fmla="*/ 2602765 w 4692850"/>
              <a:gd name="connsiteY230" fmla="*/ 6296298 h 6492706"/>
              <a:gd name="connsiteX231" fmla="*/ 2563576 w 4692850"/>
              <a:gd name="connsiteY231" fmla="*/ 6283235 h 6492706"/>
              <a:gd name="connsiteX232" fmla="*/ 1975748 w 4692850"/>
              <a:gd name="connsiteY232" fmla="*/ 6296298 h 6492706"/>
              <a:gd name="connsiteX233" fmla="*/ 1623051 w 4692850"/>
              <a:gd name="connsiteY233" fmla="*/ 6309360 h 6492706"/>
              <a:gd name="connsiteX234" fmla="*/ 1544674 w 4692850"/>
              <a:gd name="connsiteY234" fmla="*/ 6335486 h 6492706"/>
              <a:gd name="connsiteX235" fmla="*/ 1296479 w 4692850"/>
              <a:gd name="connsiteY235" fmla="*/ 6374675 h 6492706"/>
              <a:gd name="connsiteX236" fmla="*/ 1178914 w 4692850"/>
              <a:gd name="connsiteY236" fmla="*/ 6387738 h 6492706"/>
              <a:gd name="connsiteX237" fmla="*/ 1009096 w 4692850"/>
              <a:gd name="connsiteY237" fmla="*/ 6426926 h 6492706"/>
              <a:gd name="connsiteX238" fmla="*/ 956845 w 4692850"/>
              <a:gd name="connsiteY238" fmla="*/ 6439989 h 6492706"/>
              <a:gd name="connsiteX239" fmla="*/ 917656 w 4692850"/>
              <a:gd name="connsiteY239" fmla="*/ 6466115 h 6492706"/>
              <a:gd name="connsiteX240" fmla="*/ 656399 w 4692850"/>
              <a:gd name="connsiteY240" fmla="*/ 6492240 h 6492706"/>
              <a:gd name="connsiteX241" fmla="*/ 564959 w 4692850"/>
              <a:gd name="connsiteY241" fmla="*/ 6479178 h 6492706"/>
              <a:gd name="connsiteX242" fmla="*/ 421268 w 4692850"/>
              <a:gd name="connsiteY242" fmla="*/ 6453052 h 6492706"/>
              <a:gd name="connsiteX243" fmla="*/ 395142 w 4692850"/>
              <a:gd name="connsiteY243" fmla="*/ 6413863 h 6492706"/>
              <a:gd name="connsiteX244" fmla="*/ 355954 w 4692850"/>
              <a:gd name="connsiteY244" fmla="*/ 6387738 h 6492706"/>
              <a:gd name="connsiteX245" fmla="*/ 303702 w 4692850"/>
              <a:gd name="connsiteY245" fmla="*/ 6335486 h 6492706"/>
              <a:gd name="connsiteX246" fmla="*/ 238388 w 4692850"/>
              <a:gd name="connsiteY246" fmla="*/ 6257109 h 6492706"/>
              <a:gd name="connsiteX247" fmla="*/ 160011 w 4692850"/>
              <a:gd name="connsiteY247" fmla="*/ 6204858 h 6492706"/>
              <a:gd name="connsiteX248" fmla="*/ 120822 w 4692850"/>
              <a:gd name="connsiteY248" fmla="*/ 6113418 h 6492706"/>
              <a:gd name="connsiteX249" fmla="*/ 107759 w 4692850"/>
              <a:gd name="connsiteY249" fmla="*/ 6061166 h 6492706"/>
              <a:gd name="connsiteX250" fmla="*/ 120822 w 4692850"/>
              <a:gd name="connsiteY250" fmla="*/ 5917475 h 6492706"/>
              <a:gd name="connsiteX251" fmla="*/ 146948 w 4692850"/>
              <a:gd name="connsiteY251" fmla="*/ 5799909 h 6492706"/>
              <a:gd name="connsiteX252" fmla="*/ 173074 w 4692850"/>
              <a:gd name="connsiteY252" fmla="*/ 5721532 h 6492706"/>
              <a:gd name="connsiteX253" fmla="*/ 199199 w 4692850"/>
              <a:gd name="connsiteY253" fmla="*/ 5630092 h 6492706"/>
              <a:gd name="connsiteX254" fmla="*/ 212262 w 4692850"/>
              <a:gd name="connsiteY254" fmla="*/ 5577840 h 6492706"/>
              <a:gd name="connsiteX255" fmla="*/ 251451 w 4692850"/>
              <a:gd name="connsiteY255" fmla="*/ 5460275 h 6492706"/>
              <a:gd name="connsiteX256" fmla="*/ 264514 w 4692850"/>
              <a:gd name="connsiteY256" fmla="*/ 5408023 h 6492706"/>
              <a:gd name="connsiteX257" fmla="*/ 277576 w 4692850"/>
              <a:gd name="connsiteY257" fmla="*/ 5368835 h 6492706"/>
              <a:gd name="connsiteX258" fmla="*/ 290639 w 4692850"/>
              <a:gd name="connsiteY258" fmla="*/ 5264332 h 6492706"/>
              <a:gd name="connsiteX259" fmla="*/ 342891 w 4692850"/>
              <a:gd name="connsiteY259" fmla="*/ 5094515 h 6492706"/>
              <a:gd name="connsiteX260" fmla="*/ 408205 w 4692850"/>
              <a:gd name="connsiteY260" fmla="*/ 5029200 h 6492706"/>
              <a:gd name="connsiteX261" fmla="*/ 473519 w 4692850"/>
              <a:gd name="connsiteY261" fmla="*/ 4937760 h 6492706"/>
              <a:gd name="connsiteX262" fmla="*/ 512708 w 4692850"/>
              <a:gd name="connsiteY262" fmla="*/ 4911635 h 6492706"/>
              <a:gd name="connsiteX263" fmla="*/ 551896 w 4692850"/>
              <a:gd name="connsiteY263" fmla="*/ 4872446 h 6492706"/>
              <a:gd name="connsiteX264" fmla="*/ 591085 w 4692850"/>
              <a:gd name="connsiteY264" fmla="*/ 4820195 h 6492706"/>
              <a:gd name="connsiteX265" fmla="*/ 721714 w 4692850"/>
              <a:gd name="connsiteY265" fmla="*/ 4741818 h 6492706"/>
              <a:gd name="connsiteX266" fmla="*/ 891531 w 4692850"/>
              <a:gd name="connsiteY266" fmla="*/ 4545875 h 6492706"/>
              <a:gd name="connsiteX267" fmla="*/ 917656 w 4692850"/>
              <a:gd name="connsiteY267" fmla="*/ 4506686 h 6492706"/>
              <a:gd name="connsiteX268" fmla="*/ 982971 w 4692850"/>
              <a:gd name="connsiteY268" fmla="*/ 4389120 h 6492706"/>
              <a:gd name="connsiteX269" fmla="*/ 1009096 w 4692850"/>
              <a:gd name="connsiteY269" fmla="*/ 4336869 h 6492706"/>
              <a:gd name="connsiteX270" fmla="*/ 1087474 w 4692850"/>
              <a:gd name="connsiteY270" fmla="*/ 4271555 h 6492706"/>
              <a:gd name="connsiteX271" fmla="*/ 1126662 w 4692850"/>
              <a:gd name="connsiteY271" fmla="*/ 4232366 h 6492706"/>
              <a:gd name="connsiteX272" fmla="*/ 1191976 w 4692850"/>
              <a:gd name="connsiteY272" fmla="*/ 4193178 h 6492706"/>
              <a:gd name="connsiteX273" fmla="*/ 1270354 w 4692850"/>
              <a:gd name="connsiteY273" fmla="*/ 4114800 h 6492706"/>
              <a:gd name="connsiteX274" fmla="*/ 1309542 w 4692850"/>
              <a:gd name="connsiteY274" fmla="*/ 4075612 h 6492706"/>
              <a:gd name="connsiteX275" fmla="*/ 1374856 w 4692850"/>
              <a:gd name="connsiteY275" fmla="*/ 4023360 h 6492706"/>
              <a:gd name="connsiteX276" fmla="*/ 1387919 w 4692850"/>
              <a:gd name="connsiteY276" fmla="*/ 3984172 h 6492706"/>
              <a:gd name="connsiteX277" fmla="*/ 1479359 w 4692850"/>
              <a:gd name="connsiteY277" fmla="*/ 3905795 h 6492706"/>
              <a:gd name="connsiteX278" fmla="*/ 1518548 w 4692850"/>
              <a:gd name="connsiteY278" fmla="*/ 3892732 h 6492706"/>
              <a:gd name="connsiteX279" fmla="*/ 1557736 w 4692850"/>
              <a:gd name="connsiteY279" fmla="*/ 3866606 h 6492706"/>
              <a:gd name="connsiteX280" fmla="*/ 1609988 w 4692850"/>
              <a:gd name="connsiteY280" fmla="*/ 3853543 h 6492706"/>
              <a:gd name="connsiteX281" fmla="*/ 1662239 w 4692850"/>
              <a:gd name="connsiteY281" fmla="*/ 3827418 h 6492706"/>
              <a:gd name="connsiteX282" fmla="*/ 1675302 w 4692850"/>
              <a:gd name="connsiteY282" fmla="*/ 3788229 h 6492706"/>
              <a:gd name="connsiteX283" fmla="*/ 1818994 w 4692850"/>
              <a:gd name="connsiteY283" fmla="*/ 3696789 h 6492706"/>
              <a:gd name="connsiteX284" fmla="*/ 1858182 w 4692850"/>
              <a:gd name="connsiteY284" fmla="*/ 3670663 h 6492706"/>
              <a:gd name="connsiteX285" fmla="*/ 2027999 w 4692850"/>
              <a:gd name="connsiteY285" fmla="*/ 3605349 h 6492706"/>
              <a:gd name="connsiteX286" fmla="*/ 2289256 w 4692850"/>
              <a:gd name="connsiteY286" fmla="*/ 3579223 h 6492706"/>
              <a:gd name="connsiteX287" fmla="*/ 2563576 w 4692850"/>
              <a:gd name="connsiteY287" fmla="*/ 3566160 h 6492706"/>
              <a:gd name="connsiteX288" fmla="*/ 2681142 w 4692850"/>
              <a:gd name="connsiteY288" fmla="*/ 3553098 h 6492706"/>
              <a:gd name="connsiteX289" fmla="*/ 2759519 w 4692850"/>
              <a:gd name="connsiteY289" fmla="*/ 3513909 h 6492706"/>
              <a:gd name="connsiteX290" fmla="*/ 2798708 w 4692850"/>
              <a:gd name="connsiteY290" fmla="*/ 3487783 h 6492706"/>
              <a:gd name="connsiteX291" fmla="*/ 3007714 w 4692850"/>
              <a:gd name="connsiteY291" fmla="*/ 3448595 h 6492706"/>
              <a:gd name="connsiteX292" fmla="*/ 3046902 w 4692850"/>
              <a:gd name="connsiteY292" fmla="*/ 3435532 h 6492706"/>
              <a:gd name="connsiteX293" fmla="*/ 3138342 w 4692850"/>
              <a:gd name="connsiteY293" fmla="*/ 3422469 h 6492706"/>
              <a:gd name="connsiteX294" fmla="*/ 3386536 w 4692850"/>
              <a:gd name="connsiteY294" fmla="*/ 3435532 h 6492706"/>
              <a:gd name="connsiteX295" fmla="*/ 3530228 w 4692850"/>
              <a:gd name="connsiteY295" fmla="*/ 3474720 h 6492706"/>
              <a:gd name="connsiteX296" fmla="*/ 3621668 w 4692850"/>
              <a:gd name="connsiteY296" fmla="*/ 3513909 h 6492706"/>
              <a:gd name="connsiteX297" fmla="*/ 3778422 w 4692850"/>
              <a:gd name="connsiteY297" fmla="*/ 3500846 h 6492706"/>
              <a:gd name="connsiteX298" fmla="*/ 3869862 w 4692850"/>
              <a:gd name="connsiteY298" fmla="*/ 3474720 h 6492706"/>
              <a:gd name="connsiteX299" fmla="*/ 4039679 w 4692850"/>
              <a:gd name="connsiteY299" fmla="*/ 3487783 h 6492706"/>
              <a:gd name="connsiteX300" fmla="*/ 4091931 w 4692850"/>
              <a:gd name="connsiteY300" fmla="*/ 3500846 h 6492706"/>
              <a:gd name="connsiteX301" fmla="*/ 4196434 w 4692850"/>
              <a:gd name="connsiteY301" fmla="*/ 3526972 h 6492706"/>
              <a:gd name="connsiteX302" fmla="*/ 4235622 w 4692850"/>
              <a:gd name="connsiteY302" fmla="*/ 3553098 h 6492706"/>
              <a:gd name="connsiteX303" fmla="*/ 4313999 w 4692850"/>
              <a:gd name="connsiteY303" fmla="*/ 3579223 h 6492706"/>
              <a:gd name="connsiteX304" fmla="*/ 4483816 w 4692850"/>
              <a:gd name="connsiteY304" fmla="*/ 3566160 h 6492706"/>
              <a:gd name="connsiteX305" fmla="*/ 4523005 w 4692850"/>
              <a:gd name="connsiteY305" fmla="*/ 3553098 h 6492706"/>
              <a:gd name="connsiteX306" fmla="*/ 4614445 w 4692850"/>
              <a:gd name="connsiteY306" fmla="*/ 3526972 h 6492706"/>
              <a:gd name="connsiteX307" fmla="*/ 4653634 w 4692850"/>
              <a:gd name="connsiteY307" fmla="*/ 3540035 h 6492706"/>
              <a:gd name="connsiteX308" fmla="*/ 4509942 w 4692850"/>
              <a:gd name="connsiteY308" fmla="*/ 3500846 h 6492706"/>
              <a:gd name="connsiteX309" fmla="*/ 4431565 w 4692850"/>
              <a:gd name="connsiteY309" fmla="*/ 3474720 h 6492706"/>
              <a:gd name="connsiteX310" fmla="*/ 4379314 w 4692850"/>
              <a:gd name="connsiteY310" fmla="*/ 3435532 h 6492706"/>
              <a:gd name="connsiteX311" fmla="*/ 4366251 w 4692850"/>
              <a:gd name="connsiteY311" fmla="*/ 3396343 h 6492706"/>
              <a:gd name="connsiteX312" fmla="*/ 4470754 w 4692850"/>
              <a:gd name="connsiteY312" fmla="*/ 3422469 h 6492706"/>
              <a:gd name="connsiteX313" fmla="*/ 4523005 w 4692850"/>
              <a:gd name="connsiteY313" fmla="*/ 3474720 h 6492706"/>
              <a:gd name="connsiteX314" fmla="*/ 4536068 w 4692850"/>
              <a:gd name="connsiteY314" fmla="*/ 3513909 h 6492706"/>
              <a:gd name="connsiteX315" fmla="*/ 4575256 w 4692850"/>
              <a:gd name="connsiteY315" fmla="*/ 3540035 h 6492706"/>
              <a:gd name="connsiteX316" fmla="*/ 4601382 w 4692850"/>
              <a:gd name="connsiteY316" fmla="*/ 3579223 h 6492706"/>
              <a:gd name="connsiteX317" fmla="*/ 4653634 w 4692850"/>
              <a:gd name="connsiteY317" fmla="*/ 3618412 h 6492706"/>
              <a:gd name="connsiteX318" fmla="*/ 4601382 w 4692850"/>
              <a:gd name="connsiteY318" fmla="*/ 3735978 h 6492706"/>
              <a:gd name="connsiteX319" fmla="*/ 4523005 w 4692850"/>
              <a:gd name="connsiteY319" fmla="*/ 3788229 h 6492706"/>
              <a:gd name="connsiteX320" fmla="*/ 4444628 w 4692850"/>
              <a:gd name="connsiteY320" fmla="*/ 3840480 h 6492706"/>
              <a:gd name="connsiteX321" fmla="*/ 4405439 w 4692850"/>
              <a:gd name="connsiteY321" fmla="*/ 3853543 h 6492706"/>
              <a:gd name="connsiteX322" fmla="*/ 4457691 w 4692850"/>
              <a:gd name="connsiteY322" fmla="*/ 3775166 h 6492706"/>
              <a:gd name="connsiteX323" fmla="*/ 4483816 w 4692850"/>
              <a:gd name="connsiteY323" fmla="*/ 3735978 h 6492706"/>
              <a:gd name="connsiteX324" fmla="*/ 4523005 w 4692850"/>
              <a:gd name="connsiteY324" fmla="*/ 3709852 h 6492706"/>
              <a:gd name="connsiteX325" fmla="*/ 4588319 w 4692850"/>
              <a:gd name="connsiteY325" fmla="*/ 3579223 h 6492706"/>
              <a:gd name="connsiteX326" fmla="*/ 4614445 w 4692850"/>
              <a:gd name="connsiteY326" fmla="*/ 3566160 h 64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4692850" h="6492706">
                <a:moveTo>
                  <a:pt x="225325" y="130629"/>
                </a:moveTo>
                <a:cubicBezTo>
                  <a:pt x="264514" y="126275"/>
                  <a:pt x="303998" y="124048"/>
                  <a:pt x="342891" y="117566"/>
                </a:cubicBezTo>
                <a:cubicBezTo>
                  <a:pt x="356473" y="115302"/>
                  <a:pt x="368840" y="108286"/>
                  <a:pt x="382079" y="104503"/>
                </a:cubicBezTo>
                <a:cubicBezTo>
                  <a:pt x="399342" y="99571"/>
                  <a:pt x="416586" y="94170"/>
                  <a:pt x="434331" y="91440"/>
                </a:cubicBezTo>
                <a:cubicBezTo>
                  <a:pt x="473302" y="85445"/>
                  <a:pt x="512863" y="83954"/>
                  <a:pt x="551896" y="78378"/>
                </a:cubicBezTo>
                <a:cubicBezTo>
                  <a:pt x="573876" y="75238"/>
                  <a:pt x="595039" y="66482"/>
                  <a:pt x="617211" y="65315"/>
                </a:cubicBezTo>
                <a:cubicBezTo>
                  <a:pt x="760770" y="57759"/>
                  <a:pt x="904594" y="56606"/>
                  <a:pt x="1048285" y="52252"/>
                </a:cubicBezTo>
                <a:cubicBezTo>
                  <a:pt x="1209468" y="20015"/>
                  <a:pt x="985977" y="62302"/>
                  <a:pt x="1257291" y="26126"/>
                </a:cubicBezTo>
                <a:cubicBezTo>
                  <a:pt x="1275087" y="23753"/>
                  <a:pt x="1291938" y="16584"/>
                  <a:pt x="1309542" y="13063"/>
                </a:cubicBezTo>
                <a:cubicBezTo>
                  <a:pt x="1335514" y="7869"/>
                  <a:pt x="1361793" y="4354"/>
                  <a:pt x="1387919" y="0"/>
                </a:cubicBezTo>
                <a:cubicBezTo>
                  <a:pt x="1832681" y="24709"/>
                  <a:pt x="1445860" y="455"/>
                  <a:pt x="1766742" y="26126"/>
                </a:cubicBezTo>
                <a:cubicBezTo>
                  <a:pt x="2026143" y="46878"/>
                  <a:pt x="1865138" y="28628"/>
                  <a:pt x="2054125" y="52252"/>
                </a:cubicBezTo>
                <a:lnTo>
                  <a:pt x="2341508" y="39189"/>
                </a:lnTo>
                <a:cubicBezTo>
                  <a:pt x="2493762" y="30233"/>
                  <a:pt x="2455062" y="36926"/>
                  <a:pt x="2550514" y="13063"/>
                </a:cubicBezTo>
                <a:cubicBezTo>
                  <a:pt x="2637600" y="17417"/>
                  <a:pt x="2724904" y="18572"/>
                  <a:pt x="2811771" y="26126"/>
                </a:cubicBezTo>
                <a:cubicBezTo>
                  <a:pt x="2825489" y="27319"/>
                  <a:pt x="2837350" y="37095"/>
                  <a:pt x="2850959" y="39189"/>
                </a:cubicBezTo>
                <a:cubicBezTo>
                  <a:pt x="2894210" y="45843"/>
                  <a:pt x="2938045" y="47898"/>
                  <a:pt x="2981588" y="52252"/>
                </a:cubicBezTo>
                <a:cubicBezTo>
                  <a:pt x="2999005" y="56606"/>
                  <a:pt x="3016004" y="63257"/>
                  <a:pt x="3033839" y="65315"/>
                </a:cubicBezTo>
                <a:cubicBezTo>
                  <a:pt x="3129394" y="76340"/>
                  <a:pt x="3321222" y="91440"/>
                  <a:pt x="3321222" y="91440"/>
                </a:cubicBezTo>
                <a:cubicBezTo>
                  <a:pt x="3338639" y="95794"/>
                  <a:pt x="3377828" y="87086"/>
                  <a:pt x="3373474" y="104503"/>
                </a:cubicBezTo>
                <a:cubicBezTo>
                  <a:pt x="3367316" y="129135"/>
                  <a:pt x="3329690" y="130235"/>
                  <a:pt x="3308159" y="143692"/>
                </a:cubicBezTo>
                <a:cubicBezTo>
                  <a:pt x="3187097" y="219356"/>
                  <a:pt x="3376694" y="109425"/>
                  <a:pt x="3203656" y="195943"/>
                </a:cubicBezTo>
                <a:cubicBezTo>
                  <a:pt x="3066574" y="264484"/>
                  <a:pt x="3163314" y="237975"/>
                  <a:pt x="3046902" y="261258"/>
                </a:cubicBezTo>
                <a:cubicBezTo>
                  <a:pt x="3033839" y="269966"/>
                  <a:pt x="3021756" y="280362"/>
                  <a:pt x="3007714" y="287383"/>
                </a:cubicBezTo>
                <a:cubicBezTo>
                  <a:pt x="2969357" y="306562"/>
                  <a:pt x="2929966" y="323708"/>
                  <a:pt x="2890148" y="339635"/>
                </a:cubicBezTo>
                <a:cubicBezTo>
                  <a:pt x="2839374" y="359944"/>
                  <a:pt x="2771859" y="376427"/>
                  <a:pt x="2720331" y="391886"/>
                </a:cubicBezTo>
                <a:cubicBezTo>
                  <a:pt x="2707142" y="395843"/>
                  <a:pt x="2694205" y="400595"/>
                  <a:pt x="2681142" y="404949"/>
                </a:cubicBezTo>
                <a:cubicBezTo>
                  <a:pt x="2645790" y="428518"/>
                  <a:pt x="2631141" y="440624"/>
                  <a:pt x="2589702" y="457200"/>
                </a:cubicBezTo>
                <a:cubicBezTo>
                  <a:pt x="2564133" y="467428"/>
                  <a:pt x="2537028" y="473440"/>
                  <a:pt x="2511325" y="483326"/>
                </a:cubicBezTo>
                <a:cubicBezTo>
                  <a:pt x="2480374" y="495230"/>
                  <a:pt x="2451050" y="511182"/>
                  <a:pt x="2419885" y="522515"/>
                </a:cubicBezTo>
                <a:cubicBezTo>
                  <a:pt x="2403013" y="528650"/>
                  <a:pt x="2384666" y="529901"/>
                  <a:pt x="2367634" y="535578"/>
                </a:cubicBezTo>
                <a:cubicBezTo>
                  <a:pt x="2345389" y="542993"/>
                  <a:pt x="2324091" y="552995"/>
                  <a:pt x="2302319" y="561703"/>
                </a:cubicBezTo>
                <a:cubicBezTo>
                  <a:pt x="2280548" y="579120"/>
                  <a:pt x="2260203" y="598489"/>
                  <a:pt x="2237005" y="613955"/>
                </a:cubicBezTo>
                <a:cubicBezTo>
                  <a:pt x="2220803" y="624757"/>
                  <a:pt x="2201661" y="630419"/>
                  <a:pt x="2184754" y="640080"/>
                </a:cubicBezTo>
                <a:cubicBezTo>
                  <a:pt x="2171123" y="647869"/>
                  <a:pt x="2159289" y="658581"/>
                  <a:pt x="2145565" y="666206"/>
                </a:cubicBezTo>
                <a:cubicBezTo>
                  <a:pt x="2120031" y="680391"/>
                  <a:pt x="2092235" y="690367"/>
                  <a:pt x="2067188" y="705395"/>
                </a:cubicBezTo>
                <a:cubicBezTo>
                  <a:pt x="1951124" y="775033"/>
                  <a:pt x="2088439" y="720082"/>
                  <a:pt x="1936559" y="770709"/>
                </a:cubicBezTo>
                <a:cubicBezTo>
                  <a:pt x="1919142" y="783772"/>
                  <a:pt x="1903340" y="799325"/>
                  <a:pt x="1884308" y="809898"/>
                </a:cubicBezTo>
                <a:cubicBezTo>
                  <a:pt x="1707388" y="908187"/>
                  <a:pt x="1917637" y="771613"/>
                  <a:pt x="1766742" y="862149"/>
                </a:cubicBezTo>
                <a:cubicBezTo>
                  <a:pt x="1766736" y="862152"/>
                  <a:pt x="1668773" y="927461"/>
                  <a:pt x="1649176" y="940526"/>
                </a:cubicBezTo>
                <a:cubicBezTo>
                  <a:pt x="1619966" y="959999"/>
                  <a:pt x="1585820" y="971715"/>
                  <a:pt x="1557736" y="992778"/>
                </a:cubicBezTo>
                <a:cubicBezTo>
                  <a:pt x="1533105" y="1011252"/>
                  <a:pt x="1516464" y="1038858"/>
                  <a:pt x="1492422" y="1058092"/>
                </a:cubicBezTo>
                <a:cubicBezTo>
                  <a:pt x="1459521" y="1084412"/>
                  <a:pt x="1348869" y="1136400"/>
                  <a:pt x="1322605" y="1149532"/>
                </a:cubicBezTo>
                <a:cubicBezTo>
                  <a:pt x="1303132" y="1159268"/>
                  <a:pt x="1288816" y="1177181"/>
                  <a:pt x="1270354" y="1188720"/>
                </a:cubicBezTo>
                <a:cubicBezTo>
                  <a:pt x="1253841" y="1199041"/>
                  <a:pt x="1234800" y="1204827"/>
                  <a:pt x="1218102" y="1214846"/>
                </a:cubicBezTo>
                <a:cubicBezTo>
                  <a:pt x="1191177" y="1231001"/>
                  <a:pt x="1165851" y="1249681"/>
                  <a:pt x="1139725" y="1267098"/>
                </a:cubicBezTo>
                <a:cubicBezTo>
                  <a:pt x="1127230" y="1285840"/>
                  <a:pt x="1087368" y="1347201"/>
                  <a:pt x="1074411" y="1358538"/>
                </a:cubicBezTo>
                <a:cubicBezTo>
                  <a:pt x="1055303" y="1375257"/>
                  <a:pt x="1030868" y="1384663"/>
                  <a:pt x="1009096" y="1397726"/>
                </a:cubicBezTo>
                <a:cubicBezTo>
                  <a:pt x="971094" y="1448397"/>
                  <a:pt x="973077" y="1455914"/>
                  <a:pt x="917656" y="1489166"/>
                </a:cubicBezTo>
                <a:cubicBezTo>
                  <a:pt x="864186" y="1521248"/>
                  <a:pt x="806620" y="1534887"/>
                  <a:pt x="760902" y="1580606"/>
                </a:cubicBezTo>
                <a:cubicBezTo>
                  <a:pt x="747839" y="1593669"/>
                  <a:pt x="733541" y="1605603"/>
                  <a:pt x="721714" y="1619795"/>
                </a:cubicBezTo>
                <a:cubicBezTo>
                  <a:pt x="711663" y="1631856"/>
                  <a:pt x="706689" y="1647882"/>
                  <a:pt x="695588" y="1658983"/>
                </a:cubicBezTo>
                <a:cubicBezTo>
                  <a:pt x="684486" y="1670084"/>
                  <a:pt x="669462" y="1676400"/>
                  <a:pt x="656399" y="1685109"/>
                </a:cubicBezTo>
                <a:cubicBezTo>
                  <a:pt x="612857" y="1750425"/>
                  <a:pt x="643338" y="1715588"/>
                  <a:pt x="551896" y="1776549"/>
                </a:cubicBezTo>
                <a:lnTo>
                  <a:pt x="473519" y="1828800"/>
                </a:lnTo>
                <a:lnTo>
                  <a:pt x="434331" y="1841863"/>
                </a:lnTo>
                <a:cubicBezTo>
                  <a:pt x="421268" y="1854926"/>
                  <a:pt x="409334" y="1869225"/>
                  <a:pt x="395142" y="1881052"/>
                </a:cubicBezTo>
                <a:cubicBezTo>
                  <a:pt x="383081" y="1891103"/>
                  <a:pt x="366292" y="1895363"/>
                  <a:pt x="355954" y="1907178"/>
                </a:cubicBezTo>
                <a:cubicBezTo>
                  <a:pt x="335277" y="1930808"/>
                  <a:pt x="321119" y="1959429"/>
                  <a:pt x="303702" y="1985555"/>
                </a:cubicBezTo>
                <a:cubicBezTo>
                  <a:pt x="292900" y="2001757"/>
                  <a:pt x="284808" y="2019726"/>
                  <a:pt x="277576" y="2037806"/>
                </a:cubicBezTo>
                <a:cubicBezTo>
                  <a:pt x="267348" y="2063375"/>
                  <a:pt x="251451" y="2116183"/>
                  <a:pt x="251451" y="2116183"/>
                </a:cubicBezTo>
                <a:cubicBezTo>
                  <a:pt x="154359" y="2091910"/>
                  <a:pt x="227371" y="2122163"/>
                  <a:pt x="133885" y="2011680"/>
                </a:cubicBezTo>
                <a:cubicBezTo>
                  <a:pt x="110019" y="1983475"/>
                  <a:pt x="72032" y="1966350"/>
                  <a:pt x="55508" y="1933303"/>
                </a:cubicBezTo>
                <a:cubicBezTo>
                  <a:pt x="46799" y="1915886"/>
                  <a:pt x="37053" y="1898950"/>
                  <a:pt x="29382" y="1881052"/>
                </a:cubicBezTo>
                <a:cubicBezTo>
                  <a:pt x="14319" y="1845906"/>
                  <a:pt x="10923" y="1814883"/>
                  <a:pt x="3256" y="1776549"/>
                </a:cubicBezTo>
                <a:cubicBezTo>
                  <a:pt x="7610" y="1698172"/>
                  <a:pt x="-13569" y="1614003"/>
                  <a:pt x="16319" y="1541418"/>
                </a:cubicBezTo>
                <a:cubicBezTo>
                  <a:pt x="26404" y="1516927"/>
                  <a:pt x="72998" y="1539291"/>
                  <a:pt x="94696" y="1554480"/>
                </a:cubicBezTo>
                <a:cubicBezTo>
                  <a:pt x="129753" y="1579019"/>
                  <a:pt x="147908" y="1631703"/>
                  <a:pt x="160011" y="1672046"/>
                </a:cubicBezTo>
                <a:cubicBezTo>
                  <a:pt x="169120" y="1702409"/>
                  <a:pt x="177428" y="1733006"/>
                  <a:pt x="186136" y="1763486"/>
                </a:cubicBezTo>
                <a:cubicBezTo>
                  <a:pt x="177817" y="1954833"/>
                  <a:pt x="204041" y="1985708"/>
                  <a:pt x="160011" y="2103120"/>
                </a:cubicBezTo>
                <a:cubicBezTo>
                  <a:pt x="146816" y="2138306"/>
                  <a:pt x="130704" y="2171389"/>
                  <a:pt x="120822" y="2207623"/>
                </a:cubicBezTo>
                <a:cubicBezTo>
                  <a:pt x="111374" y="2242264"/>
                  <a:pt x="94696" y="2312126"/>
                  <a:pt x="94696" y="2312126"/>
                </a:cubicBezTo>
                <a:cubicBezTo>
                  <a:pt x="90342" y="2377440"/>
                  <a:pt x="81634" y="2442610"/>
                  <a:pt x="81634" y="2508069"/>
                </a:cubicBezTo>
                <a:cubicBezTo>
                  <a:pt x="81634" y="2532258"/>
                  <a:pt x="105168" y="2726463"/>
                  <a:pt x="107759" y="2756263"/>
                </a:cubicBezTo>
                <a:cubicBezTo>
                  <a:pt x="125934" y="2965270"/>
                  <a:pt x="100565" y="2878372"/>
                  <a:pt x="133885" y="2978332"/>
                </a:cubicBezTo>
                <a:cubicBezTo>
                  <a:pt x="152293" y="3125598"/>
                  <a:pt x="148338" y="3078947"/>
                  <a:pt x="160011" y="3265715"/>
                </a:cubicBezTo>
                <a:cubicBezTo>
                  <a:pt x="164908" y="3344060"/>
                  <a:pt x="163338" y="3422954"/>
                  <a:pt x="173074" y="3500846"/>
                </a:cubicBezTo>
                <a:cubicBezTo>
                  <a:pt x="176490" y="3528172"/>
                  <a:pt x="176285" y="3563947"/>
                  <a:pt x="199199" y="3579223"/>
                </a:cubicBezTo>
                <a:lnTo>
                  <a:pt x="277576" y="3631475"/>
                </a:lnTo>
                <a:cubicBezTo>
                  <a:pt x="308056" y="3618412"/>
                  <a:pt x="341424" y="3610681"/>
                  <a:pt x="369016" y="3592286"/>
                </a:cubicBezTo>
                <a:cubicBezTo>
                  <a:pt x="382865" y="3583053"/>
                  <a:pt x="416747" y="3509887"/>
                  <a:pt x="421268" y="3500846"/>
                </a:cubicBezTo>
                <a:cubicBezTo>
                  <a:pt x="433328" y="3440548"/>
                  <a:pt x="447394" y="3380026"/>
                  <a:pt x="447394" y="3317966"/>
                </a:cubicBezTo>
                <a:cubicBezTo>
                  <a:pt x="447394" y="3269871"/>
                  <a:pt x="441133" y="3221886"/>
                  <a:pt x="434331" y="3174275"/>
                </a:cubicBezTo>
                <a:cubicBezTo>
                  <a:pt x="428628" y="3134357"/>
                  <a:pt x="414854" y="3130393"/>
                  <a:pt x="395142" y="3095898"/>
                </a:cubicBezTo>
                <a:cubicBezTo>
                  <a:pt x="349291" y="3015659"/>
                  <a:pt x="393661" y="3068291"/>
                  <a:pt x="329828" y="3004458"/>
                </a:cubicBezTo>
                <a:cubicBezTo>
                  <a:pt x="299348" y="3008812"/>
                  <a:pt x="267879" y="3008673"/>
                  <a:pt x="238388" y="3017520"/>
                </a:cubicBezTo>
                <a:cubicBezTo>
                  <a:pt x="223350" y="3022031"/>
                  <a:pt x="210869" y="3033143"/>
                  <a:pt x="199199" y="3043646"/>
                </a:cubicBezTo>
                <a:cubicBezTo>
                  <a:pt x="167159" y="3072482"/>
                  <a:pt x="138239" y="3104606"/>
                  <a:pt x="107759" y="3135086"/>
                </a:cubicBezTo>
                <a:cubicBezTo>
                  <a:pt x="96658" y="3146187"/>
                  <a:pt x="90759" y="3161500"/>
                  <a:pt x="81634" y="3174275"/>
                </a:cubicBezTo>
                <a:cubicBezTo>
                  <a:pt x="68980" y="3191991"/>
                  <a:pt x="55508" y="3209109"/>
                  <a:pt x="42445" y="3226526"/>
                </a:cubicBezTo>
                <a:cubicBezTo>
                  <a:pt x="38091" y="3243943"/>
                  <a:pt x="29382" y="3260825"/>
                  <a:pt x="29382" y="3278778"/>
                </a:cubicBezTo>
                <a:cubicBezTo>
                  <a:pt x="29382" y="3426094"/>
                  <a:pt x="34443" y="3372336"/>
                  <a:pt x="68571" y="3474720"/>
                </a:cubicBezTo>
                <a:cubicBezTo>
                  <a:pt x="116462" y="3618391"/>
                  <a:pt x="40953" y="3432249"/>
                  <a:pt x="107759" y="3579223"/>
                </a:cubicBezTo>
                <a:cubicBezTo>
                  <a:pt x="148439" y="3668718"/>
                  <a:pt x="142656" y="3684763"/>
                  <a:pt x="212262" y="3762103"/>
                </a:cubicBezTo>
                <a:cubicBezTo>
                  <a:pt x="226826" y="3778286"/>
                  <a:pt x="249119" y="3785897"/>
                  <a:pt x="264514" y="3801292"/>
                </a:cubicBezTo>
                <a:cubicBezTo>
                  <a:pt x="279909" y="3816687"/>
                  <a:pt x="284897" y="3842573"/>
                  <a:pt x="303702" y="3853543"/>
                </a:cubicBezTo>
                <a:cubicBezTo>
                  <a:pt x="359247" y="3885944"/>
                  <a:pt x="492715" y="3907022"/>
                  <a:pt x="551896" y="3918858"/>
                </a:cubicBezTo>
                <a:cubicBezTo>
                  <a:pt x="699942" y="3910149"/>
                  <a:pt x="848400" y="3906793"/>
                  <a:pt x="996034" y="3892732"/>
                </a:cubicBezTo>
                <a:cubicBezTo>
                  <a:pt x="1031778" y="3889328"/>
                  <a:pt x="1067640" y="3880998"/>
                  <a:pt x="1100536" y="3866606"/>
                </a:cubicBezTo>
                <a:cubicBezTo>
                  <a:pt x="1264618" y="3794820"/>
                  <a:pt x="1299499" y="3656391"/>
                  <a:pt x="1492422" y="3579223"/>
                </a:cubicBezTo>
                <a:cubicBezTo>
                  <a:pt x="1514193" y="3570515"/>
                  <a:pt x="1537238" y="3564485"/>
                  <a:pt x="1557736" y="3553098"/>
                </a:cubicBezTo>
                <a:cubicBezTo>
                  <a:pt x="1576768" y="3542525"/>
                  <a:pt x="1592272" y="3526564"/>
                  <a:pt x="1609988" y="3513909"/>
                </a:cubicBezTo>
                <a:cubicBezTo>
                  <a:pt x="1622763" y="3504784"/>
                  <a:pt x="1636401" y="3496908"/>
                  <a:pt x="1649176" y="3487783"/>
                </a:cubicBezTo>
                <a:cubicBezTo>
                  <a:pt x="1666892" y="3475129"/>
                  <a:pt x="1682396" y="3459168"/>
                  <a:pt x="1701428" y="3448595"/>
                </a:cubicBezTo>
                <a:cubicBezTo>
                  <a:pt x="1721926" y="3437207"/>
                  <a:pt x="1746052" y="3433504"/>
                  <a:pt x="1766742" y="3422469"/>
                </a:cubicBezTo>
                <a:cubicBezTo>
                  <a:pt x="1811547" y="3398573"/>
                  <a:pt x="1853828" y="3370218"/>
                  <a:pt x="1897371" y="3344092"/>
                </a:cubicBezTo>
                <a:cubicBezTo>
                  <a:pt x="1943863" y="3316197"/>
                  <a:pt x="2156888" y="3059609"/>
                  <a:pt x="2158628" y="3056709"/>
                </a:cubicBezTo>
                <a:cubicBezTo>
                  <a:pt x="2171691" y="3034938"/>
                  <a:pt x="2179863" y="3009348"/>
                  <a:pt x="2197816" y="2991395"/>
                </a:cubicBezTo>
                <a:cubicBezTo>
                  <a:pt x="2215769" y="2973442"/>
                  <a:pt x="2242548" y="2967072"/>
                  <a:pt x="2263131" y="2952206"/>
                </a:cubicBezTo>
                <a:cubicBezTo>
                  <a:pt x="2321026" y="2910393"/>
                  <a:pt x="2432948" y="2821578"/>
                  <a:pt x="2432948" y="2821578"/>
                </a:cubicBezTo>
                <a:cubicBezTo>
                  <a:pt x="2496599" y="2726102"/>
                  <a:pt x="2411886" y="2839128"/>
                  <a:pt x="2511325" y="2756263"/>
                </a:cubicBezTo>
                <a:cubicBezTo>
                  <a:pt x="2523386" y="2746212"/>
                  <a:pt x="2526350" y="2728176"/>
                  <a:pt x="2537451" y="2717075"/>
                </a:cubicBezTo>
                <a:cubicBezTo>
                  <a:pt x="2552846" y="2701680"/>
                  <a:pt x="2574307" y="2693281"/>
                  <a:pt x="2589702" y="2677886"/>
                </a:cubicBezTo>
                <a:cubicBezTo>
                  <a:pt x="2600803" y="2666785"/>
                  <a:pt x="2605490" y="2650513"/>
                  <a:pt x="2615828" y="2638698"/>
                </a:cubicBezTo>
                <a:cubicBezTo>
                  <a:pt x="2636103" y="2615526"/>
                  <a:pt x="2660867" y="2596555"/>
                  <a:pt x="2681142" y="2573383"/>
                </a:cubicBezTo>
                <a:cubicBezTo>
                  <a:pt x="2691480" y="2561568"/>
                  <a:pt x="2696167" y="2545296"/>
                  <a:pt x="2707268" y="2534195"/>
                </a:cubicBezTo>
                <a:cubicBezTo>
                  <a:pt x="2722663" y="2518800"/>
                  <a:pt x="2744124" y="2510401"/>
                  <a:pt x="2759519" y="2495006"/>
                </a:cubicBezTo>
                <a:cubicBezTo>
                  <a:pt x="2830694" y="2423831"/>
                  <a:pt x="2763050" y="2454641"/>
                  <a:pt x="2837896" y="2429692"/>
                </a:cubicBezTo>
                <a:cubicBezTo>
                  <a:pt x="2869247" y="2387891"/>
                  <a:pt x="2880568" y="2362636"/>
                  <a:pt x="2929336" y="2338252"/>
                </a:cubicBezTo>
                <a:cubicBezTo>
                  <a:pt x="2945394" y="2330223"/>
                  <a:pt x="2964171" y="2329543"/>
                  <a:pt x="2981588" y="2325189"/>
                </a:cubicBezTo>
                <a:cubicBezTo>
                  <a:pt x="3042546" y="2284549"/>
                  <a:pt x="3003360" y="2317931"/>
                  <a:pt x="3046902" y="2259875"/>
                </a:cubicBezTo>
                <a:cubicBezTo>
                  <a:pt x="3076690" y="2220158"/>
                  <a:pt x="3138342" y="2142309"/>
                  <a:pt x="3138342" y="2142309"/>
                </a:cubicBezTo>
                <a:cubicBezTo>
                  <a:pt x="3142696" y="2129246"/>
                  <a:pt x="3145247" y="2115436"/>
                  <a:pt x="3151405" y="2103120"/>
                </a:cubicBezTo>
                <a:cubicBezTo>
                  <a:pt x="3166521" y="2072888"/>
                  <a:pt x="3191444" y="2046408"/>
                  <a:pt x="3216719" y="2024743"/>
                </a:cubicBezTo>
                <a:cubicBezTo>
                  <a:pt x="3233249" y="2010574"/>
                  <a:pt x="3249498" y="1995291"/>
                  <a:pt x="3268971" y="1985555"/>
                </a:cubicBezTo>
                <a:cubicBezTo>
                  <a:pt x="3293603" y="1973239"/>
                  <a:pt x="3347348" y="1959429"/>
                  <a:pt x="3347348" y="1959429"/>
                </a:cubicBezTo>
                <a:cubicBezTo>
                  <a:pt x="3412662" y="1963783"/>
                  <a:pt x="3478191" y="1965639"/>
                  <a:pt x="3543291" y="1972492"/>
                </a:cubicBezTo>
                <a:cubicBezTo>
                  <a:pt x="3561145" y="1974371"/>
                  <a:pt x="3580604" y="1975596"/>
                  <a:pt x="3595542" y="1985555"/>
                </a:cubicBezTo>
                <a:cubicBezTo>
                  <a:pt x="3608605" y="1994263"/>
                  <a:pt x="3612959" y="2011680"/>
                  <a:pt x="3621668" y="2024743"/>
                </a:cubicBezTo>
                <a:cubicBezTo>
                  <a:pt x="3618788" y="2047785"/>
                  <a:pt x="3610773" y="2145960"/>
                  <a:pt x="3595542" y="2181498"/>
                </a:cubicBezTo>
                <a:cubicBezTo>
                  <a:pt x="3589358" y="2195928"/>
                  <a:pt x="3581675" y="2210879"/>
                  <a:pt x="3569416" y="2220686"/>
                </a:cubicBezTo>
                <a:cubicBezTo>
                  <a:pt x="3558664" y="2229288"/>
                  <a:pt x="3543291" y="2229395"/>
                  <a:pt x="3530228" y="2233749"/>
                </a:cubicBezTo>
                <a:cubicBezTo>
                  <a:pt x="3499748" y="2229395"/>
                  <a:pt x="3468279" y="2229533"/>
                  <a:pt x="3438788" y="2220686"/>
                </a:cubicBezTo>
                <a:cubicBezTo>
                  <a:pt x="3423750" y="2216175"/>
                  <a:pt x="3413641" y="2201581"/>
                  <a:pt x="3399599" y="2194560"/>
                </a:cubicBezTo>
                <a:cubicBezTo>
                  <a:pt x="3387283" y="2188402"/>
                  <a:pt x="3373474" y="2185852"/>
                  <a:pt x="3360411" y="2181498"/>
                </a:cubicBezTo>
                <a:cubicBezTo>
                  <a:pt x="3285956" y="2107043"/>
                  <a:pt x="3321822" y="2149741"/>
                  <a:pt x="3255908" y="2050869"/>
                </a:cubicBezTo>
                <a:cubicBezTo>
                  <a:pt x="3245661" y="2035498"/>
                  <a:pt x="3228742" y="2025706"/>
                  <a:pt x="3216719" y="2011680"/>
                </a:cubicBezTo>
                <a:cubicBezTo>
                  <a:pt x="3202551" y="1995150"/>
                  <a:pt x="3190594" y="1976846"/>
                  <a:pt x="3177531" y="1959429"/>
                </a:cubicBezTo>
                <a:cubicBezTo>
                  <a:pt x="3173177" y="1946366"/>
                  <a:pt x="3170626" y="1932556"/>
                  <a:pt x="3164468" y="1920240"/>
                </a:cubicBezTo>
                <a:cubicBezTo>
                  <a:pt x="3153113" y="1897531"/>
                  <a:pt x="3133956" y="1878787"/>
                  <a:pt x="3125279" y="1854926"/>
                </a:cubicBezTo>
                <a:cubicBezTo>
                  <a:pt x="3116227" y="1830035"/>
                  <a:pt x="3121124" y="1801492"/>
                  <a:pt x="3112216" y="1776549"/>
                </a:cubicBezTo>
                <a:cubicBezTo>
                  <a:pt x="3099117" y="1739872"/>
                  <a:pt x="3076081" y="1707501"/>
                  <a:pt x="3059965" y="1672046"/>
                </a:cubicBezTo>
                <a:cubicBezTo>
                  <a:pt x="3054267" y="1659511"/>
                  <a:pt x="3051256" y="1645921"/>
                  <a:pt x="3046902" y="1632858"/>
                </a:cubicBezTo>
                <a:cubicBezTo>
                  <a:pt x="3018372" y="1433150"/>
                  <a:pt x="3010197" y="1468057"/>
                  <a:pt x="3033839" y="1267098"/>
                </a:cubicBezTo>
                <a:cubicBezTo>
                  <a:pt x="3035448" y="1253423"/>
                  <a:pt x="3038448" y="1238778"/>
                  <a:pt x="3046902" y="1227909"/>
                </a:cubicBezTo>
                <a:cubicBezTo>
                  <a:pt x="3105541" y="1152516"/>
                  <a:pt x="3109893" y="1157225"/>
                  <a:pt x="3177531" y="1123406"/>
                </a:cubicBezTo>
                <a:cubicBezTo>
                  <a:pt x="3212365" y="1127760"/>
                  <a:pt x="3248481" y="1126145"/>
                  <a:pt x="3282034" y="1136469"/>
                </a:cubicBezTo>
                <a:cubicBezTo>
                  <a:pt x="3310513" y="1145232"/>
                  <a:pt x="3374630" y="1196119"/>
                  <a:pt x="3399599" y="1214846"/>
                </a:cubicBezTo>
                <a:cubicBezTo>
                  <a:pt x="3417016" y="1249680"/>
                  <a:pt x="3431814" y="1285953"/>
                  <a:pt x="3451851" y="1319349"/>
                </a:cubicBezTo>
                <a:cubicBezTo>
                  <a:pt x="3464914" y="1341120"/>
                  <a:pt x="3481372" y="1361186"/>
                  <a:pt x="3491039" y="1384663"/>
                </a:cubicBezTo>
                <a:cubicBezTo>
                  <a:pt x="3520106" y="1455253"/>
                  <a:pt x="3547274" y="1555358"/>
                  <a:pt x="3569416" y="1632858"/>
                </a:cubicBezTo>
                <a:cubicBezTo>
                  <a:pt x="3601508" y="1889586"/>
                  <a:pt x="3589185" y="1771941"/>
                  <a:pt x="3608605" y="1985555"/>
                </a:cubicBezTo>
                <a:cubicBezTo>
                  <a:pt x="3604251" y="2155372"/>
                  <a:pt x="3603622" y="2325325"/>
                  <a:pt x="3595542" y="2495006"/>
                </a:cubicBezTo>
                <a:cubicBezTo>
                  <a:pt x="3594887" y="2508760"/>
                  <a:pt x="3586436" y="2521006"/>
                  <a:pt x="3582479" y="2534195"/>
                </a:cubicBezTo>
                <a:cubicBezTo>
                  <a:pt x="3576515" y="2554076"/>
                  <a:pt x="3549831" y="2645186"/>
                  <a:pt x="3543291" y="2677886"/>
                </a:cubicBezTo>
                <a:cubicBezTo>
                  <a:pt x="3538097" y="2703858"/>
                  <a:pt x="3536652" y="2730568"/>
                  <a:pt x="3530228" y="2756263"/>
                </a:cubicBezTo>
                <a:cubicBezTo>
                  <a:pt x="3517364" y="2807717"/>
                  <a:pt x="3486352" y="2879630"/>
                  <a:pt x="3464914" y="2926080"/>
                </a:cubicBezTo>
                <a:cubicBezTo>
                  <a:pt x="3452673" y="2952601"/>
                  <a:pt x="3441928" y="2980154"/>
                  <a:pt x="3425725" y="3004458"/>
                </a:cubicBezTo>
                <a:cubicBezTo>
                  <a:pt x="3415478" y="3019829"/>
                  <a:pt x="3398363" y="3029454"/>
                  <a:pt x="3386536" y="3043646"/>
                </a:cubicBezTo>
                <a:cubicBezTo>
                  <a:pt x="3341731" y="3097412"/>
                  <a:pt x="3357153" y="3130186"/>
                  <a:pt x="3268971" y="3174275"/>
                </a:cubicBezTo>
                <a:cubicBezTo>
                  <a:pt x="3251554" y="3182983"/>
                  <a:pt x="3233417" y="3190381"/>
                  <a:pt x="3216719" y="3200400"/>
                </a:cubicBezTo>
                <a:cubicBezTo>
                  <a:pt x="3189794" y="3216555"/>
                  <a:pt x="3165907" y="3237616"/>
                  <a:pt x="3138342" y="3252652"/>
                </a:cubicBezTo>
                <a:cubicBezTo>
                  <a:pt x="3117757" y="3263880"/>
                  <a:pt x="3094001" y="3268292"/>
                  <a:pt x="3073028" y="3278778"/>
                </a:cubicBezTo>
                <a:cubicBezTo>
                  <a:pt x="3050319" y="3290133"/>
                  <a:pt x="3030423" y="3306612"/>
                  <a:pt x="3007714" y="3317966"/>
                </a:cubicBezTo>
                <a:cubicBezTo>
                  <a:pt x="2772777" y="3435433"/>
                  <a:pt x="2944024" y="3344821"/>
                  <a:pt x="2798708" y="3409406"/>
                </a:cubicBezTo>
                <a:cubicBezTo>
                  <a:pt x="2710210" y="3448739"/>
                  <a:pt x="2784235" y="3427976"/>
                  <a:pt x="2681142" y="3448595"/>
                </a:cubicBezTo>
                <a:cubicBezTo>
                  <a:pt x="2633245" y="3444241"/>
                  <a:pt x="2585124" y="3441888"/>
                  <a:pt x="2537451" y="3435532"/>
                </a:cubicBezTo>
                <a:cubicBezTo>
                  <a:pt x="2519655" y="3433159"/>
                  <a:pt x="2500787" y="3431376"/>
                  <a:pt x="2485199" y="3422469"/>
                </a:cubicBezTo>
                <a:cubicBezTo>
                  <a:pt x="2469159" y="3413303"/>
                  <a:pt x="2459074" y="3396343"/>
                  <a:pt x="2446011" y="3383280"/>
                </a:cubicBezTo>
                <a:cubicBezTo>
                  <a:pt x="2441657" y="3365863"/>
                  <a:pt x="2440020" y="3347530"/>
                  <a:pt x="2432948" y="3331029"/>
                </a:cubicBezTo>
                <a:cubicBezTo>
                  <a:pt x="2426763" y="3316599"/>
                  <a:pt x="2408769" y="3307419"/>
                  <a:pt x="2406822" y="3291840"/>
                </a:cubicBezTo>
                <a:cubicBezTo>
                  <a:pt x="2403358" y="3264126"/>
                  <a:pt x="2424788" y="3215897"/>
                  <a:pt x="2432948" y="3187338"/>
                </a:cubicBezTo>
                <a:cubicBezTo>
                  <a:pt x="2455295" y="3109123"/>
                  <a:pt x="2472538" y="3029377"/>
                  <a:pt x="2498262" y="2952206"/>
                </a:cubicBezTo>
                <a:cubicBezTo>
                  <a:pt x="2507499" y="2924495"/>
                  <a:pt x="2516797" y="2894483"/>
                  <a:pt x="2537451" y="2873829"/>
                </a:cubicBezTo>
                <a:cubicBezTo>
                  <a:pt x="2583635" y="2827645"/>
                  <a:pt x="2640845" y="2793929"/>
                  <a:pt x="2694205" y="2756263"/>
                </a:cubicBezTo>
                <a:cubicBezTo>
                  <a:pt x="2756167" y="2712525"/>
                  <a:pt x="2748144" y="2719919"/>
                  <a:pt x="2811771" y="2704012"/>
                </a:cubicBezTo>
                <a:cubicBezTo>
                  <a:pt x="2824834" y="2695303"/>
                  <a:pt x="2835299" y="2679005"/>
                  <a:pt x="2850959" y="2677886"/>
                </a:cubicBezTo>
                <a:cubicBezTo>
                  <a:pt x="2898932" y="2674459"/>
                  <a:pt x="2947380" y="2682086"/>
                  <a:pt x="2994651" y="2690949"/>
                </a:cubicBezTo>
                <a:cubicBezTo>
                  <a:pt x="3017698" y="2695270"/>
                  <a:pt x="3037720" y="2709660"/>
                  <a:pt x="3059965" y="2717075"/>
                </a:cubicBezTo>
                <a:cubicBezTo>
                  <a:pt x="3076997" y="2722752"/>
                  <a:pt x="3094799" y="2725784"/>
                  <a:pt x="3112216" y="2730138"/>
                </a:cubicBezTo>
                <a:lnTo>
                  <a:pt x="3295096" y="2834640"/>
                </a:lnTo>
                <a:cubicBezTo>
                  <a:pt x="3346518" y="2864024"/>
                  <a:pt x="3365175" y="2930139"/>
                  <a:pt x="3399599" y="2978332"/>
                </a:cubicBezTo>
                <a:cubicBezTo>
                  <a:pt x="3408724" y="2991107"/>
                  <a:pt x="3417016" y="3004457"/>
                  <a:pt x="3425725" y="3017520"/>
                </a:cubicBezTo>
                <a:lnTo>
                  <a:pt x="3477976" y="3095898"/>
                </a:lnTo>
                <a:cubicBezTo>
                  <a:pt x="3485614" y="3107355"/>
                  <a:pt x="3484881" y="3122770"/>
                  <a:pt x="3491039" y="3135086"/>
                </a:cubicBezTo>
                <a:cubicBezTo>
                  <a:pt x="3498060" y="3149128"/>
                  <a:pt x="3508456" y="3161212"/>
                  <a:pt x="3517165" y="3174275"/>
                </a:cubicBezTo>
                <a:cubicBezTo>
                  <a:pt x="3521519" y="3209109"/>
                  <a:pt x="3525020" y="3244061"/>
                  <a:pt x="3530228" y="3278778"/>
                </a:cubicBezTo>
                <a:cubicBezTo>
                  <a:pt x="3538086" y="3331164"/>
                  <a:pt x="3549197" y="3383046"/>
                  <a:pt x="3556354" y="3435532"/>
                </a:cubicBezTo>
                <a:cubicBezTo>
                  <a:pt x="3562266" y="3478891"/>
                  <a:pt x="3565062" y="3522617"/>
                  <a:pt x="3569416" y="3566160"/>
                </a:cubicBezTo>
                <a:cubicBezTo>
                  <a:pt x="3560708" y="3631474"/>
                  <a:pt x="3566070" y="3700273"/>
                  <a:pt x="3543291" y="3762103"/>
                </a:cubicBezTo>
                <a:cubicBezTo>
                  <a:pt x="3533652" y="3788265"/>
                  <a:pt x="3498529" y="3795515"/>
                  <a:pt x="3477976" y="3814355"/>
                </a:cubicBezTo>
                <a:cubicBezTo>
                  <a:pt x="3446201" y="3843482"/>
                  <a:pt x="3419650" y="3878200"/>
                  <a:pt x="3386536" y="3905795"/>
                </a:cubicBezTo>
                <a:cubicBezTo>
                  <a:pt x="3360410" y="3927566"/>
                  <a:pt x="3332206" y="3947062"/>
                  <a:pt x="3308159" y="3971109"/>
                </a:cubicBezTo>
                <a:cubicBezTo>
                  <a:pt x="3297058" y="3982210"/>
                  <a:pt x="3291454" y="3997738"/>
                  <a:pt x="3282034" y="4010298"/>
                </a:cubicBezTo>
                <a:cubicBezTo>
                  <a:pt x="3265305" y="4032603"/>
                  <a:pt x="3249497" y="4055897"/>
                  <a:pt x="3229782" y="4075612"/>
                </a:cubicBezTo>
                <a:cubicBezTo>
                  <a:pt x="3214387" y="4091006"/>
                  <a:pt x="3193916" y="4100464"/>
                  <a:pt x="3177531" y="4114800"/>
                </a:cubicBezTo>
                <a:cubicBezTo>
                  <a:pt x="3158994" y="4131020"/>
                  <a:pt x="3145323" y="4152735"/>
                  <a:pt x="3125279" y="4167052"/>
                </a:cubicBezTo>
                <a:cubicBezTo>
                  <a:pt x="3114075" y="4175055"/>
                  <a:pt x="3098407" y="4173957"/>
                  <a:pt x="3086091" y="4180115"/>
                </a:cubicBezTo>
                <a:cubicBezTo>
                  <a:pt x="3072049" y="4187136"/>
                  <a:pt x="3059965" y="4197532"/>
                  <a:pt x="3046902" y="4206240"/>
                </a:cubicBezTo>
                <a:cubicBezTo>
                  <a:pt x="3016422" y="4197532"/>
                  <a:pt x="2982644" y="4196424"/>
                  <a:pt x="2955462" y="4180115"/>
                </a:cubicBezTo>
                <a:cubicBezTo>
                  <a:pt x="2910340" y="4153042"/>
                  <a:pt x="2921687" y="4125626"/>
                  <a:pt x="2903211" y="4088675"/>
                </a:cubicBezTo>
                <a:cubicBezTo>
                  <a:pt x="2896190" y="4074633"/>
                  <a:pt x="2885794" y="4062549"/>
                  <a:pt x="2877085" y="4049486"/>
                </a:cubicBezTo>
                <a:cubicBezTo>
                  <a:pt x="2881439" y="4027715"/>
                  <a:pt x="2890148" y="3961969"/>
                  <a:pt x="2890148" y="3984172"/>
                </a:cubicBezTo>
                <a:cubicBezTo>
                  <a:pt x="2890148" y="4027932"/>
                  <a:pt x="2883274" y="4071480"/>
                  <a:pt x="2877085" y="4114800"/>
                </a:cubicBezTo>
                <a:cubicBezTo>
                  <a:pt x="2874546" y="4132573"/>
                  <a:pt x="2868376" y="4149635"/>
                  <a:pt x="2864022" y="4167052"/>
                </a:cubicBezTo>
                <a:cubicBezTo>
                  <a:pt x="2859668" y="4245429"/>
                  <a:pt x="2850959" y="4323685"/>
                  <a:pt x="2850959" y="4402183"/>
                </a:cubicBezTo>
                <a:cubicBezTo>
                  <a:pt x="2850959" y="5314218"/>
                  <a:pt x="2881097" y="4699747"/>
                  <a:pt x="2850959" y="5212080"/>
                </a:cubicBezTo>
                <a:cubicBezTo>
                  <a:pt x="2855313" y="5303520"/>
                  <a:pt x="2856722" y="5395148"/>
                  <a:pt x="2864022" y="5486400"/>
                </a:cubicBezTo>
                <a:cubicBezTo>
                  <a:pt x="2865454" y="5504296"/>
                  <a:pt x="2859289" y="5536279"/>
                  <a:pt x="2877085" y="5538652"/>
                </a:cubicBezTo>
                <a:lnTo>
                  <a:pt x="3059965" y="5512526"/>
                </a:lnTo>
                <a:cubicBezTo>
                  <a:pt x="3103387" y="5507098"/>
                  <a:pt x="3147051" y="5503817"/>
                  <a:pt x="3190594" y="5499463"/>
                </a:cubicBezTo>
                <a:cubicBezTo>
                  <a:pt x="3264617" y="5503817"/>
                  <a:pt x="3343083" y="5486892"/>
                  <a:pt x="3412662" y="5512526"/>
                </a:cubicBezTo>
                <a:cubicBezTo>
                  <a:pt x="3438503" y="5522046"/>
                  <a:pt x="3438788" y="5590903"/>
                  <a:pt x="3438788" y="5590903"/>
                </a:cubicBezTo>
                <a:cubicBezTo>
                  <a:pt x="3429505" y="5683730"/>
                  <a:pt x="3398720" y="5926025"/>
                  <a:pt x="3438788" y="5982789"/>
                </a:cubicBezTo>
                <a:cubicBezTo>
                  <a:pt x="3444222" y="5990487"/>
                  <a:pt x="3577410" y="5945289"/>
                  <a:pt x="3621668" y="5930538"/>
                </a:cubicBezTo>
                <a:cubicBezTo>
                  <a:pt x="3679225" y="5938760"/>
                  <a:pt x="3712691" y="5930121"/>
                  <a:pt x="3752296" y="5969726"/>
                </a:cubicBezTo>
                <a:cubicBezTo>
                  <a:pt x="3763397" y="5980828"/>
                  <a:pt x="3769713" y="5995852"/>
                  <a:pt x="3778422" y="6008915"/>
                </a:cubicBezTo>
                <a:cubicBezTo>
                  <a:pt x="3777868" y="6013348"/>
                  <a:pt x="3770884" y="6124723"/>
                  <a:pt x="3752296" y="6152606"/>
                </a:cubicBezTo>
                <a:cubicBezTo>
                  <a:pt x="3742049" y="6167977"/>
                  <a:pt x="3727300" y="6179968"/>
                  <a:pt x="3713108" y="6191795"/>
                </a:cubicBezTo>
                <a:cubicBezTo>
                  <a:pt x="3701047" y="6201846"/>
                  <a:pt x="3686982" y="6209212"/>
                  <a:pt x="3673919" y="6217920"/>
                </a:cubicBezTo>
                <a:cubicBezTo>
                  <a:pt x="3604258" y="6322415"/>
                  <a:pt x="3695685" y="6196157"/>
                  <a:pt x="3608605" y="6283235"/>
                </a:cubicBezTo>
                <a:cubicBezTo>
                  <a:pt x="3597504" y="6294336"/>
                  <a:pt x="3594294" y="6312085"/>
                  <a:pt x="3582479" y="6322423"/>
                </a:cubicBezTo>
                <a:cubicBezTo>
                  <a:pt x="3558849" y="6343100"/>
                  <a:pt x="3530228" y="6357258"/>
                  <a:pt x="3504102" y="6374675"/>
                </a:cubicBezTo>
                <a:cubicBezTo>
                  <a:pt x="3481188" y="6389951"/>
                  <a:pt x="3425725" y="6400800"/>
                  <a:pt x="3425725" y="6400800"/>
                </a:cubicBezTo>
                <a:cubicBezTo>
                  <a:pt x="3351436" y="6475089"/>
                  <a:pt x="3422966" y="6415242"/>
                  <a:pt x="3347348" y="6453052"/>
                </a:cubicBezTo>
                <a:cubicBezTo>
                  <a:pt x="3246066" y="6503694"/>
                  <a:pt x="3367463" y="6459411"/>
                  <a:pt x="3268971" y="6492240"/>
                </a:cubicBezTo>
                <a:cubicBezTo>
                  <a:pt x="3250093" y="6490667"/>
                  <a:pt x="3109748" y="6487451"/>
                  <a:pt x="3059965" y="6466115"/>
                </a:cubicBezTo>
                <a:cubicBezTo>
                  <a:pt x="3015219" y="6446938"/>
                  <a:pt x="2972879" y="6422572"/>
                  <a:pt x="2929336" y="6400800"/>
                </a:cubicBezTo>
                <a:cubicBezTo>
                  <a:pt x="2908363" y="6390314"/>
                  <a:pt x="2887114" y="6378750"/>
                  <a:pt x="2864022" y="6374675"/>
                </a:cubicBezTo>
                <a:cubicBezTo>
                  <a:pt x="2812387" y="6365563"/>
                  <a:pt x="2759519" y="6365966"/>
                  <a:pt x="2707268" y="6361612"/>
                </a:cubicBezTo>
                <a:cubicBezTo>
                  <a:pt x="2665866" y="6299509"/>
                  <a:pt x="2696036" y="6327388"/>
                  <a:pt x="2602765" y="6296298"/>
                </a:cubicBezTo>
                <a:lnTo>
                  <a:pt x="2563576" y="6283235"/>
                </a:lnTo>
                <a:lnTo>
                  <a:pt x="1975748" y="6296298"/>
                </a:lnTo>
                <a:cubicBezTo>
                  <a:pt x="1858147" y="6299565"/>
                  <a:pt x="1740214" y="6298709"/>
                  <a:pt x="1623051" y="6309360"/>
                </a:cubicBezTo>
                <a:cubicBezTo>
                  <a:pt x="1595625" y="6311853"/>
                  <a:pt x="1571876" y="6331191"/>
                  <a:pt x="1544674" y="6335486"/>
                </a:cubicBezTo>
                <a:lnTo>
                  <a:pt x="1296479" y="6374675"/>
                </a:lnTo>
                <a:cubicBezTo>
                  <a:pt x="1257446" y="6380251"/>
                  <a:pt x="1217947" y="6382162"/>
                  <a:pt x="1178914" y="6387738"/>
                </a:cubicBezTo>
                <a:cubicBezTo>
                  <a:pt x="1131989" y="6394441"/>
                  <a:pt x="1048458" y="6417085"/>
                  <a:pt x="1009096" y="6426926"/>
                </a:cubicBezTo>
                <a:lnTo>
                  <a:pt x="956845" y="6439989"/>
                </a:lnTo>
                <a:cubicBezTo>
                  <a:pt x="943782" y="6448698"/>
                  <a:pt x="931698" y="6459094"/>
                  <a:pt x="917656" y="6466115"/>
                </a:cubicBezTo>
                <a:cubicBezTo>
                  <a:pt x="849500" y="6500193"/>
                  <a:pt x="669384" y="6491476"/>
                  <a:pt x="656399" y="6492240"/>
                </a:cubicBezTo>
                <a:lnTo>
                  <a:pt x="564959" y="6479178"/>
                </a:lnTo>
                <a:cubicBezTo>
                  <a:pt x="441873" y="6462767"/>
                  <a:pt x="495690" y="6477860"/>
                  <a:pt x="421268" y="6453052"/>
                </a:cubicBezTo>
                <a:cubicBezTo>
                  <a:pt x="412559" y="6439989"/>
                  <a:pt x="406243" y="6424964"/>
                  <a:pt x="395142" y="6413863"/>
                </a:cubicBezTo>
                <a:cubicBezTo>
                  <a:pt x="384041" y="6402762"/>
                  <a:pt x="365761" y="6399997"/>
                  <a:pt x="355954" y="6387738"/>
                </a:cubicBezTo>
                <a:cubicBezTo>
                  <a:pt x="305286" y="6324402"/>
                  <a:pt x="389205" y="6363987"/>
                  <a:pt x="303702" y="6335486"/>
                </a:cubicBezTo>
                <a:cubicBezTo>
                  <a:pt x="168136" y="6245106"/>
                  <a:pt x="370982" y="6389701"/>
                  <a:pt x="238388" y="6257109"/>
                </a:cubicBezTo>
                <a:cubicBezTo>
                  <a:pt x="216185" y="6234907"/>
                  <a:pt x="160011" y="6204858"/>
                  <a:pt x="160011" y="6204858"/>
                </a:cubicBezTo>
                <a:cubicBezTo>
                  <a:pt x="122508" y="6054844"/>
                  <a:pt x="174949" y="6239714"/>
                  <a:pt x="120822" y="6113418"/>
                </a:cubicBezTo>
                <a:cubicBezTo>
                  <a:pt x="113750" y="6096916"/>
                  <a:pt x="112113" y="6078583"/>
                  <a:pt x="107759" y="6061166"/>
                </a:cubicBezTo>
                <a:cubicBezTo>
                  <a:pt x="112113" y="6013269"/>
                  <a:pt x="114857" y="5965198"/>
                  <a:pt x="120822" y="5917475"/>
                </a:cubicBezTo>
                <a:cubicBezTo>
                  <a:pt x="123486" y="5896164"/>
                  <a:pt x="139756" y="5823883"/>
                  <a:pt x="146948" y="5799909"/>
                </a:cubicBezTo>
                <a:cubicBezTo>
                  <a:pt x="154861" y="5773532"/>
                  <a:pt x="164975" y="5747853"/>
                  <a:pt x="173074" y="5721532"/>
                </a:cubicBezTo>
                <a:cubicBezTo>
                  <a:pt x="182396" y="5691234"/>
                  <a:pt x="190858" y="5660675"/>
                  <a:pt x="199199" y="5630092"/>
                </a:cubicBezTo>
                <a:cubicBezTo>
                  <a:pt x="203923" y="5612771"/>
                  <a:pt x="206982" y="5594999"/>
                  <a:pt x="212262" y="5577840"/>
                </a:cubicBezTo>
                <a:cubicBezTo>
                  <a:pt x="224410" y="5538359"/>
                  <a:pt x="238388" y="5499463"/>
                  <a:pt x="251451" y="5460275"/>
                </a:cubicBezTo>
                <a:cubicBezTo>
                  <a:pt x="257128" y="5443243"/>
                  <a:pt x="259582" y="5425286"/>
                  <a:pt x="264514" y="5408023"/>
                </a:cubicBezTo>
                <a:cubicBezTo>
                  <a:pt x="268297" y="5394784"/>
                  <a:pt x="273222" y="5381898"/>
                  <a:pt x="277576" y="5368835"/>
                </a:cubicBezTo>
                <a:cubicBezTo>
                  <a:pt x="281930" y="5334001"/>
                  <a:pt x="284868" y="5298960"/>
                  <a:pt x="290639" y="5264332"/>
                </a:cubicBezTo>
                <a:cubicBezTo>
                  <a:pt x="298333" y="5218167"/>
                  <a:pt x="333429" y="5122901"/>
                  <a:pt x="342891" y="5094515"/>
                </a:cubicBezTo>
                <a:cubicBezTo>
                  <a:pt x="352628" y="5065306"/>
                  <a:pt x="388494" y="5052853"/>
                  <a:pt x="408205" y="5029200"/>
                </a:cubicBezTo>
                <a:cubicBezTo>
                  <a:pt x="432184" y="5000425"/>
                  <a:pt x="448634" y="4965756"/>
                  <a:pt x="473519" y="4937760"/>
                </a:cubicBezTo>
                <a:cubicBezTo>
                  <a:pt x="483949" y="4926026"/>
                  <a:pt x="500647" y="4921686"/>
                  <a:pt x="512708" y="4911635"/>
                </a:cubicBezTo>
                <a:cubicBezTo>
                  <a:pt x="526900" y="4899808"/>
                  <a:pt x="539874" y="4886472"/>
                  <a:pt x="551896" y="4872446"/>
                </a:cubicBezTo>
                <a:cubicBezTo>
                  <a:pt x="566065" y="4855916"/>
                  <a:pt x="574813" y="4834659"/>
                  <a:pt x="591085" y="4820195"/>
                </a:cubicBezTo>
                <a:cubicBezTo>
                  <a:pt x="631624" y="4784160"/>
                  <a:pt x="674892" y="4765228"/>
                  <a:pt x="721714" y="4741818"/>
                </a:cubicBezTo>
                <a:cubicBezTo>
                  <a:pt x="788275" y="4675256"/>
                  <a:pt x="832359" y="4634637"/>
                  <a:pt x="891531" y="4545875"/>
                </a:cubicBezTo>
                <a:cubicBezTo>
                  <a:pt x="900239" y="4532812"/>
                  <a:pt x="910635" y="4520728"/>
                  <a:pt x="917656" y="4506686"/>
                </a:cubicBezTo>
                <a:cubicBezTo>
                  <a:pt x="1032867" y="4276262"/>
                  <a:pt x="854506" y="4594665"/>
                  <a:pt x="982971" y="4389120"/>
                </a:cubicBezTo>
                <a:cubicBezTo>
                  <a:pt x="993291" y="4372607"/>
                  <a:pt x="997778" y="4352715"/>
                  <a:pt x="1009096" y="4336869"/>
                </a:cubicBezTo>
                <a:cubicBezTo>
                  <a:pt x="1042772" y="4289722"/>
                  <a:pt x="1047032" y="4305256"/>
                  <a:pt x="1087474" y="4271555"/>
                </a:cubicBezTo>
                <a:cubicBezTo>
                  <a:pt x="1101666" y="4259728"/>
                  <a:pt x="1111883" y="4243450"/>
                  <a:pt x="1126662" y="4232366"/>
                </a:cubicBezTo>
                <a:cubicBezTo>
                  <a:pt x="1146974" y="4217132"/>
                  <a:pt x="1172326" y="4209256"/>
                  <a:pt x="1191976" y="4193178"/>
                </a:cubicBezTo>
                <a:cubicBezTo>
                  <a:pt x="1220572" y="4169781"/>
                  <a:pt x="1244228" y="4140926"/>
                  <a:pt x="1270354" y="4114800"/>
                </a:cubicBezTo>
                <a:cubicBezTo>
                  <a:pt x="1283417" y="4101737"/>
                  <a:pt x="1295117" y="4087152"/>
                  <a:pt x="1309542" y="4075612"/>
                </a:cubicBezTo>
                <a:lnTo>
                  <a:pt x="1374856" y="4023360"/>
                </a:lnTo>
                <a:cubicBezTo>
                  <a:pt x="1379210" y="4010297"/>
                  <a:pt x="1380281" y="3995629"/>
                  <a:pt x="1387919" y="3984172"/>
                </a:cubicBezTo>
                <a:cubicBezTo>
                  <a:pt x="1402174" y="3962790"/>
                  <a:pt x="1459856" y="3916940"/>
                  <a:pt x="1479359" y="3905795"/>
                </a:cubicBezTo>
                <a:cubicBezTo>
                  <a:pt x="1491314" y="3898963"/>
                  <a:pt x="1505485" y="3897086"/>
                  <a:pt x="1518548" y="3892732"/>
                </a:cubicBezTo>
                <a:cubicBezTo>
                  <a:pt x="1531611" y="3884023"/>
                  <a:pt x="1543306" y="3872790"/>
                  <a:pt x="1557736" y="3866606"/>
                </a:cubicBezTo>
                <a:cubicBezTo>
                  <a:pt x="1574238" y="3859534"/>
                  <a:pt x="1593178" y="3859847"/>
                  <a:pt x="1609988" y="3853543"/>
                </a:cubicBezTo>
                <a:cubicBezTo>
                  <a:pt x="1628221" y="3846706"/>
                  <a:pt x="1644822" y="3836126"/>
                  <a:pt x="1662239" y="3827418"/>
                </a:cubicBezTo>
                <a:cubicBezTo>
                  <a:pt x="1666593" y="3814355"/>
                  <a:pt x="1667299" y="3799434"/>
                  <a:pt x="1675302" y="3788229"/>
                </a:cubicBezTo>
                <a:cubicBezTo>
                  <a:pt x="1724082" y="3719937"/>
                  <a:pt x="1741157" y="3735708"/>
                  <a:pt x="1818994" y="3696789"/>
                </a:cubicBezTo>
                <a:cubicBezTo>
                  <a:pt x="1833036" y="3689768"/>
                  <a:pt x="1844551" y="3678452"/>
                  <a:pt x="1858182" y="3670663"/>
                </a:cubicBezTo>
                <a:cubicBezTo>
                  <a:pt x="1902577" y="3645295"/>
                  <a:pt x="1987004" y="3609904"/>
                  <a:pt x="2027999" y="3605349"/>
                </a:cubicBezTo>
                <a:cubicBezTo>
                  <a:pt x="2105703" y="3596715"/>
                  <a:pt x="2213223" y="3583975"/>
                  <a:pt x="2289256" y="3579223"/>
                </a:cubicBezTo>
                <a:cubicBezTo>
                  <a:pt x="2380621" y="3573513"/>
                  <a:pt x="2472136" y="3570514"/>
                  <a:pt x="2563576" y="3566160"/>
                </a:cubicBezTo>
                <a:cubicBezTo>
                  <a:pt x="2602765" y="3561806"/>
                  <a:pt x="2643044" y="3563258"/>
                  <a:pt x="2681142" y="3553098"/>
                </a:cubicBezTo>
                <a:cubicBezTo>
                  <a:pt x="2709365" y="3545572"/>
                  <a:pt x="2733985" y="3528094"/>
                  <a:pt x="2759519" y="3513909"/>
                </a:cubicBezTo>
                <a:cubicBezTo>
                  <a:pt x="2773243" y="3506284"/>
                  <a:pt x="2783525" y="3491778"/>
                  <a:pt x="2798708" y="3487783"/>
                </a:cubicBezTo>
                <a:cubicBezTo>
                  <a:pt x="2867257" y="3469744"/>
                  <a:pt x="2938352" y="3463197"/>
                  <a:pt x="3007714" y="3448595"/>
                </a:cubicBezTo>
                <a:cubicBezTo>
                  <a:pt x="3021188" y="3445758"/>
                  <a:pt x="3033400" y="3438232"/>
                  <a:pt x="3046902" y="3435532"/>
                </a:cubicBezTo>
                <a:cubicBezTo>
                  <a:pt x="3077094" y="3429494"/>
                  <a:pt x="3107862" y="3426823"/>
                  <a:pt x="3138342" y="3422469"/>
                </a:cubicBezTo>
                <a:cubicBezTo>
                  <a:pt x="3221073" y="3426823"/>
                  <a:pt x="3304197" y="3426383"/>
                  <a:pt x="3386536" y="3435532"/>
                </a:cubicBezTo>
                <a:cubicBezTo>
                  <a:pt x="3395512" y="3436529"/>
                  <a:pt x="3498730" y="3461221"/>
                  <a:pt x="3530228" y="3474720"/>
                </a:cubicBezTo>
                <a:cubicBezTo>
                  <a:pt x="3643234" y="3523150"/>
                  <a:pt x="3529753" y="3483271"/>
                  <a:pt x="3621668" y="3513909"/>
                </a:cubicBezTo>
                <a:cubicBezTo>
                  <a:pt x="3673919" y="3509555"/>
                  <a:pt x="3726394" y="3507350"/>
                  <a:pt x="3778422" y="3500846"/>
                </a:cubicBezTo>
                <a:cubicBezTo>
                  <a:pt x="3804668" y="3497565"/>
                  <a:pt x="3843832" y="3483397"/>
                  <a:pt x="3869862" y="3474720"/>
                </a:cubicBezTo>
                <a:cubicBezTo>
                  <a:pt x="3926468" y="3479074"/>
                  <a:pt x="3983295" y="3481150"/>
                  <a:pt x="4039679" y="3487783"/>
                </a:cubicBezTo>
                <a:cubicBezTo>
                  <a:pt x="4057509" y="3489881"/>
                  <a:pt x="4074405" y="3496951"/>
                  <a:pt x="4091931" y="3500846"/>
                </a:cubicBezTo>
                <a:cubicBezTo>
                  <a:pt x="4186510" y="3521864"/>
                  <a:pt x="4126406" y="3503629"/>
                  <a:pt x="4196434" y="3526972"/>
                </a:cubicBezTo>
                <a:cubicBezTo>
                  <a:pt x="4209497" y="3535681"/>
                  <a:pt x="4221276" y="3546722"/>
                  <a:pt x="4235622" y="3553098"/>
                </a:cubicBezTo>
                <a:cubicBezTo>
                  <a:pt x="4260787" y="3564283"/>
                  <a:pt x="4313999" y="3579223"/>
                  <a:pt x="4313999" y="3579223"/>
                </a:cubicBezTo>
                <a:cubicBezTo>
                  <a:pt x="4370605" y="3574869"/>
                  <a:pt x="4427481" y="3573202"/>
                  <a:pt x="4483816" y="3566160"/>
                </a:cubicBezTo>
                <a:cubicBezTo>
                  <a:pt x="4497479" y="3564452"/>
                  <a:pt x="4509765" y="3556881"/>
                  <a:pt x="4523005" y="3553098"/>
                </a:cubicBezTo>
                <a:cubicBezTo>
                  <a:pt x="4637796" y="3520301"/>
                  <a:pt x="4520503" y="3558286"/>
                  <a:pt x="4614445" y="3526972"/>
                </a:cubicBezTo>
                <a:cubicBezTo>
                  <a:pt x="4627508" y="3531326"/>
                  <a:pt x="4667404" y="3540035"/>
                  <a:pt x="4653634" y="3540035"/>
                </a:cubicBezTo>
                <a:cubicBezTo>
                  <a:pt x="4616706" y="3540035"/>
                  <a:pt x="4540679" y="3511092"/>
                  <a:pt x="4509942" y="3500846"/>
                </a:cubicBezTo>
                <a:lnTo>
                  <a:pt x="4431565" y="3474720"/>
                </a:lnTo>
                <a:cubicBezTo>
                  <a:pt x="4414148" y="3461657"/>
                  <a:pt x="4393252" y="3452257"/>
                  <a:pt x="4379314" y="3435532"/>
                </a:cubicBezTo>
                <a:cubicBezTo>
                  <a:pt x="4370499" y="3424954"/>
                  <a:pt x="4353935" y="3402501"/>
                  <a:pt x="4366251" y="3396343"/>
                </a:cubicBezTo>
                <a:cubicBezTo>
                  <a:pt x="4378861" y="3390038"/>
                  <a:pt x="4451562" y="3416072"/>
                  <a:pt x="4470754" y="3422469"/>
                </a:cubicBezTo>
                <a:cubicBezTo>
                  <a:pt x="4505585" y="3526971"/>
                  <a:pt x="4453338" y="3405054"/>
                  <a:pt x="4523005" y="3474720"/>
                </a:cubicBezTo>
                <a:cubicBezTo>
                  <a:pt x="4532742" y="3484456"/>
                  <a:pt x="4527466" y="3503157"/>
                  <a:pt x="4536068" y="3513909"/>
                </a:cubicBezTo>
                <a:cubicBezTo>
                  <a:pt x="4545875" y="3526168"/>
                  <a:pt x="4562193" y="3531326"/>
                  <a:pt x="4575256" y="3540035"/>
                </a:cubicBezTo>
                <a:cubicBezTo>
                  <a:pt x="4583965" y="3553098"/>
                  <a:pt x="4587036" y="3572847"/>
                  <a:pt x="4601382" y="3579223"/>
                </a:cubicBezTo>
                <a:cubicBezTo>
                  <a:pt x="4679327" y="3613865"/>
                  <a:pt x="4733246" y="3565336"/>
                  <a:pt x="4653634" y="3618412"/>
                </a:cubicBezTo>
                <a:cubicBezTo>
                  <a:pt x="4643903" y="3647604"/>
                  <a:pt x="4630607" y="3710407"/>
                  <a:pt x="4601382" y="3735978"/>
                </a:cubicBezTo>
                <a:cubicBezTo>
                  <a:pt x="4577752" y="3756654"/>
                  <a:pt x="4549131" y="3770812"/>
                  <a:pt x="4523005" y="3788229"/>
                </a:cubicBezTo>
                <a:lnTo>
                  <a:pt x="4444628" y="3840480"/>
                </a:lnTo>
                <a:lnTo>
                  <a:pt x="4405439" y="3853543"/>
                </a:lnTo>
                <a:lnTo>
                  <a:pt x="4457691" y="3775166"/>
                </a:lnTo>
                <a:cubicBezTo>
                  <a:pt x="4466399" y="3762103"/>
                  <a:pt x="4470753" y="3744686"/>
                  <a:pt x="4483816" y="3735978"/>
                </a:cubicBezTo>
                <a:lnTo>
                  <a:pt x="4523005" y="3709852"/>
                </a:lnTo>
                <a:cubicBezTo>
                  <a:pt x="4533520" y="3667791"/>
                  <a:pt x="4543884" y="3601441"/>
                  <a:pt x="4588319" y="3579223"/>
                </a:cubicBezTo>
                <a:lnTo>
                  <a:pt x="4614445" y="356616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776062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animEffect transition="in" filter="barn(inVertical)">
                                      <p:cBhvr>
                                        <p:cTn id="7" dur="500"/>
                                        <p:tgtEl>
                                          <p:spTgt spid="9">
                                            <p:txEl>
                                              <p:pRg st="8" end="8"/>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0" end="10"/>
                                            </p:txEl>
                                          </p:spTgt>
                                        </p:tgtEl>
                                        <p:attrNameLst>
                                          <p:attrName>style.visibility</p:attrName>
                                        </p:attrNameLst>
                                      </p:cBhvr>
                                      <p:to>
                                        <p:strVal val="visible"/>
                                      </p:to>
                                    </p:set>
                                    <p:animEffect transition="in" filter="barn(inVertical)">
                                      <p:cBhvr>
                                        <p:cTn id="10" dur="500"/>
                                        <p:tgtEl>
                                          <p:spTgt spid="9">
                                            <p:txEl>
                                              <p:pRg st="10" end="1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11" end="11"/>
                                            </p:txEl>
                                          </p:spTgt>
                                        </p:tgtEl>
                                        <p:attrNameLst>
                                          <p:attrName>style.visibility</p:attrName>
                                        </p:attrNameLst>
                                      </p:cBhvr>
                                      <p:to>
                                        <p:strVal val="visible"/>
                                      </p:to>
                                    </p:set>
                                    <p:animEffect transition="in" filter="barn(inVertical)">
                                      <p:cBhvr>
                                        <p:cTn id="13" dur="500"/>
                                        <p:tgtEl>
                                          <p:spTgt spid="9">
                                            <p:txEl>
                                              <p:pRg st="11" end="1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12" end="12"/>
                                            </p:txEl>
                                          </p:spTgt>
                                        </p:tgtEl>
                                        <p:attrNameLst>
                                          <p:attrName>style.visibility</p:attrName>
                                        </p:attrNameLst>
                                      </p:cBhvr>
                                      <p:to>
                                        <p:strVal val="visible"/>
                                      </p:to>
                                    </p:set>
                                    <p:animEffect transition="in" filter="barn(inVertical)">
                                      <p:cBhvr>
                                        <p:cTn id="16"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3600">
                <a:latin typeface="Batang" panose="02030600000101010101" pitchFamily="18" charset="-127"/>
                <a:ea typeface="Batang" panose="02030600000101010101" pitchFamily="18" charset="-127"/>
              </a:rPr>
              <a:t>The 3 Stages of Investigation</a:t>
            </a:r>
            <a:endParaRPr lang="en-US" sz="3600">
              <a:solidFill>
                <a:schemeClr val="tx1"/>
              </a:solidFill>
              <a:latin typeface="Batang" panose="02030600000101010101" pitchFamily="18" charset="-127"/>
              <a:ea typeface="Batang" panose="02030600000101010101" pitchFamily="18" charset="-127"/>
            </a:endParaRPr>
          </a:p>
        </p:txBody>
      </p:sp>
      <p:graphicFrame>
        <p:nvGraphicFramePr>
          <p:cNvPr id="9" name="Diagram 8"/>
          <p:cNvGraphicFramePr/>
          <p:nvPr>
            <p:extLst>
              <p:ext uri="{D42A27DB-BD31-4B8C-83A1-F6EECF244321}">
                <p14:modId xmlns:p14="http://schemas.microsoft.com/office/powerpoint/2010/main" val="1698955083"/>
              </p:ext>
            </p:extLst>
          </p:nvPr>
        </p:nvGraphicFramePr>
        <p:xfrm>
          <a:off x="419819" y="1103701"/>
          <a:ext cx="8568906" cy="5297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3071004" y="1242204"/>
            <a:ext cx="5607170" cy="954107"/>
          </a:xfrm>
          <a:prstGeom prst="rect">
            <a:avLst/>
          </a:prstGeom>
          <a:noFill/>
        </p:spPr>
        <p:txBody>
          <a:bodyPr wrap="square" rtlCol="0">
            <a:spAutoFit/>
          </a:bodyPr>
          <a:lstStyle/>
          <a:p>
            <a:r>
              <a:rPr lang="en-US" sz="2800">
                <a:latin typeface="Batang" panose="02030600000101010101" pitchFamily="18" charset="-127"/>
                <a:ea typeface="Batang" panose="02030600000101010101" pitchFamily="18" charset="-127"/>
              </a:rPr>
              <a:t>•</a:t>
            </a:r>
            <a:r>
              <a:rPr lang="en-US" sz="2800">
                <a:latin typeface="+mn-lt"/>
              </a:rPr>
              <a:t>  </a:t>
            </a:r>
            <a:r>
              <a:rPr lang="en-US" sz="2800">
                <a:latin typeface="Batang" panose="02030600000101010101" pitchFamily="18" charset="-127"/>
                <a:ea typeface="Batang" panose="02030600000101010101" pitchFamily="18" charset="-127"/>
              </a:rPr>
              <a:t>Refresh on P&amp;P/values</a:t>
            </a:r>
          </a:p>
          <a:p>
            <a:r>
              <a:rPr lang="en-US" sz="2800">
                <a:latin typeface="Batang" panose="02030600000101010101" pitchFamily="18" charset="-127"/>
                <a:ea typeface="Batang" panose="02030600000101010101" pitchFamily="18" charset="-127"/>
              </a:rPr>
              <a:t>•  Draft investigation plan</a:t>
            </a:r>
          </a:p>
        </p:txBody>
      </p:sp>
      <p:sp>
        <p:nvSpPr>
          <p:cNvPr id="11" name="TextBox 10"/>
          <p:cNvSpPr txBox="1"/>
          <p:nvPr/>
        </p:nvSpPr>
        <p:spPr>
          <a:xfrm>
            <a:off x="5034951" y="3171645"/>
            <a:ext cx="3833004" cy="954107"/>
          </a:xfrm>
          <a:prstGeom prst="rect">
            <a:avLst/>
          </a:prstGeom>
          <a:noFill/>
        </p:spPr>
        <p:txBody>
          <a:bodyPr wrap="square" rtlCol="0">
            <a:spAutoFit/>
          </a:bodyPr>
          <a:lstStyle/>
          <a:p>
            <a:r>
              <a:rPr lang="en-US" sz="2800">
                <a:latin typeface="Batang" panose="02030600000101010101" pitchFamily="18" charset="-127"/>
                <a:ea typeface="Batang" panose="02030600000101010101" pitchFamily="18" charset="-127"/>
              </a:rPr>
              <a:t>•</a:t>
            </a:r>
            <a:r>
              <a:rPr lang="en-US" sz="2800">
                <a:latin typeface="+mn-lt"/>
              </a:rPr>
              <a:t>  </a:t>
            </a:r>
            <a:r>
              <a:rPr lang="en-US" sz="2800">
                <a:latin typeface="Batang" panose="02030600000101010101" pitchFamily="18" charset="-127"/>
                <a:ea typeface="Batang" panose="02030600000101010101" pitchFamily="18" charset="-127"/>
              </a:rPr>
              <a:t>Interview</a:t>
            </a:r>
          </a:p>
          <a:p>
            <a:r>
              <a:rPr lang="en-US" sz="2800">
                <a:latin typeface="Batang" panose="02030600000101010101" pitchFamily="18" charset="-127"/>
                <a:ea typeface="Batang" panose="02030600000101010101" pitchFamily="18" charset="-127"/>
              </a:rPr>
              <a:t>•  Collect</a:t>
            </a:r>
          </a:p>
        </p:txBody>
      </p:sp>
    </p:spTree>
    <p:extLst>
      <p:ext uri="{BB962C8B-B14F-4D97-AF65-F5344CB8AC3E}">
        <p14:creationId xmlns:p14="http://schemas.microsoft.com/office/powerpoint/2010/main" val="341018655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786E-1B29-4FE3-8896-059BCCFD9FC6}"/>
              </a:ext>
            </a:extLst>
          </p:cNvPr>
          <p:cNvSpPr>
            <a:spLocks noGrp="1"/>
          </p:cNvSpPr>
          <p:nvPr>
            <p:ph type="title"/>
          </p:nvPr>
        </p:nvSpPr>
        <p:spPr>
          <a:xfrm>
            <a:off x="141514" y="228600"/>
            <a:ext cx="8839200" cy="944563"/>
          </a:xfrm>
        </p:spPr>
        <p:txBody>
          <a:bodyPr/>
          <a:lstStyle/>
          <a:p>
            <a:pPr algn="ctr"/>
            <a:r>
              <a:rPr lang="en-US">
                <a:latin typeface="Batang" panose="02030600000101010101" pitchFamily="18" charset="-127"/>
                <a:ea typeface="Batang" panose="02030600000101010101" pitchFamily="18" charset="-127"/>
              </a:rPr>
              <a:t>The Final Rule is More than Guidance</a:t>
            </a:r>
          </a:p>
        </p:txBody>
      </p:sp>
      <p:sp>
        <p:nvSpPr>
          <p:cNvPr id="3" name="Content Placeholder 2">
            <a:extLst>
              <a:ext uri="{FF2B5EF4-FFF2-40B4-BE49-F238E27FC236}">
                <a16:creationId xmlns:a16="http://schemas.microsoft.com/office/drawing/2014/main" id="{480C59B5-A54B-4818-91B8-DFA40FEDCDE1}"/>
              </a:ext>
            </a:extLst>
          </p:cNvPr>
          <p:cNvSpPr>
            <a:spLocks noGrp="1"/>
          </p:cNvSpPr>
          <p:nvPr>
            <p:ph idx="1"/>
          </p:nvPr>
        </p:nvSpPr>
        <p:spPr>
          <a:xfrm>
            <a:off x="141514" y="1295400"/>
            <a:ext cx="8545286" cy="1566333"/>
          </a:xfrm>
        </p:spPr>
        <p:txBody>
          <a:bodyPr/>
          <a:lstStyle/>
          <a:p>
            <a:r>
              <a:rPr lang="en-US">
                <a:latin typeface="Batang" panose="02030600000101010101" pitchFamily="18" charset="-127"/>
                <a:ea typeface="Batang" panose="02030600000101010101" pitchFamily="18" charset="-127"/>
              </a:rPr>
              <a:t>The Title IX process is now legally mandated.</a:t>
            </a:r>
          </a:p>
          <a:p>
            <a:endParaRPr lang="en-US" sz="1400">
              <a:latin typeface="Batang" panose="02030600000101010101" pitchFamily="18" charset="-127"/>
              <a:ea typeface="Batang" panose="02030600000101010101" pitchFamily="18" charset="-127"/>
            </a:endParaRPr>
          </a:p>
          <a:p>
            <a:r>
              <a:rPr lang="en-US">
                <a:latin typeface="Batang" panose="02030600000101010101" pitchFamily="18" charset="-127"/>
                <a:ea typeface="Batang" panose="02030600000101010101" pitchFamily="18" charset="-127"/>
              </a:rPr>
              <a:t>A Final Rule is not easily made or unmade.</a:t>
            </a:r>
          </a:p>
          <a:p>
            <a:endParaRPr lang="en-US">
              <a:latin typeface="Batang" panose="02030600000101010101" pitchFamily="18" charset="-127"/>
              <a:ea typeface="Batang" panose="02030600000101010101" pitchFamily="18" charset="-127"/>
            </a:endParaRPr>
          </a:p>
          <a:p>
            <a:pPr marL="0" indent="0">
              <a:buNone/>
            </a:pPr>
            <a:endParaRPr lang="en-US">
              <a:latin typeface="Batang" panose="02030600000101010101" pitchFamily="18" charset="-127"/>
              <a:ea typeface="Batang" panose="02030600000101010101" pitchFamily="18" charset="-127"/>
            </a:endParaRPr>
          </a:p>
        </p:txBody>
      </p:sp>
      <p:pic>
        <p:nvPicPr>
          <p:cNvPr id="1026" name="Picture 2" descr="Business man jumping through hoops Royalty Free Vector Image">
            <a:extLst>
              <a:ext uri="{FF2B5EF4-FFF2-40B4-BE49-F238E27FC236}">
                <a16:creationId xmlns:a16="http://schemas.microsoft.com/office/drawing/2014/main" id="{990A48CE-9BF4-4C3C-9252-42BB8EEB0D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62305" y="3636432"/>
            <a:ext cx="3407229" cy="290245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C1EC06F-37B0-409B-A073-248672AF0850}"/>
              </a:ext>
            </a:extLst>
          </p:cNvPr>
          <p:cNvSpPr txBox="1"/>
          <p:nvPr/>
        </p:nvSpPr>
        <p:spPr bwMode="auto">
          <a:xfrm>
            <a:off x="141514" y="2853266"/>
            <a:ext cx="6428619" cy="1566333"/>
          </a:xfrm>
          <a:prstGeom prst="rect">
            <a:avLst/>
          </a:prstGeom>
          <a:solidFill>
            <a:schemeClr val="tx2">
              <a:lumMod val="65000"/>
              <a:lumOff val="35000"/>
            </a:schemeClr>
          </a:solid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10000"/>
              <a:buFont typeface="Wingdings" pitchFamily="2" charset="2"/>
              <a:buChar char="§"/>
              <a:defRPr sz="2800">
                <a:solidFill>
                  <a:srgbClr val="606163"/>
                </a:solidFill>
                <a:latin typeface="+mn-lt"/>
                <a:ea typeface="+mn-ea"/>
                <a:cs typeface="+mn-cs"/>
              </a:defRPr>
            </a:lvl1pPr>
            <a:lvl2pPr marL="742950" indent="-285750" algn="l" rtl="0" eaLnBrk="0" fontAlgn="base" hangingPunct="0">
              <a:spcBef>
                <a:spcPct val="20000"/>
              </a:spcBef>
              <a:spcAft>
                <a:spcPct val="0"/>
              </a:spcAft>
              <a:buSzPct val="105000"/>
              <a:buFont typeface="Wingdings" pitchFamily="2" charset="2"/>
              <a:buChar char="§"/>
              <a:defRPr sz="2400">
                <a:solidFill>
                  <a:srgbClr val="606163"/>
                </a:solidFill>
                <a:latin typeface="+mn-lt"/>
              </a:defRPr>
            </a:lvl2pPr>
            <a:lvl3pPr marL="1143000" indent="-228600" algn="l" rtl="0" eaLnBrk="0" fontAlgn="base" hangingPunct="0">
              <a:spcBef>
                <a:spcPct val="20000"/>
              </a:spcBef>
              <a:spcAft>
                <a:spcPct val="0"/>
              </a:spcAft>
              <a:buSzPct val="90000"/>
              <a:buFont typeface="Wingdings" pitchFamily="2" charset="2"/>
              <a:buChar char="§"/>
              <a:defRPr sz="2400">
                <a:solidFill>
                  <a:srgbClr val="606163"/>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2400">
                <a:solidFill>
                  <a:srgbClr val="606163"/>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None/>
            </a:pPr>
            <a:endParaRPr lang="en-US" kern="0">
              <a:latin typeface="Batang" panose="02030600000101010101" pitchFamily="18" charset="-127"/>
              <a:ea typeface="Batang" panose="02030600000101010101" pitchFamily="18" charset="-127"/>
            </a:endParaRPr>
          </a:p>
          <a:p>
            <a:pPr marL="0" indent="0">
              <a:buNone/>
            </a:pPr>
            <a:r>
              <a:rPr lang="en-US" b="1" kern="0">
                <a:solidFill>
                  <a:schemeClr val="bg1"/>
                </a:solidFill>
                <a:latin typeface="Batang" panose="02030600000101010101" pitchFamily="18" charset="-127"/>
                <a:ea typeface="Batang" panose="02030600000101010101" pitchFamily="18" charset="-127"/>
              </a:rPr>
              <a:t>Final Rule released:     May 6, 2020</a:t>
            </a:r>
          </a:p>
          <a:p>
            <a:pPr marL="0" indent="0">
              <a:buFont typeface="Wingdings" pitchFamily="2" charset="2"/>
              <a:buNone/>
            </a:pPr>
            <a:endParaRPr lang="en-US" kern="0">
              <a:latin typeface="Batang" panose="02030600000101010101" pitchFamily="18" charset="-127"/>
              <a:ea typeface="Batang" panose="02030600000101010101" pitchFamily="18" charset="-127"/>
            </a:endParaRPr>
          </a:p>
        </p:txBody>
      </p:sp>
      <p:sp>
        <p:nvSpPr>
          <p:cNvPr id="5" name="Content Placeholder 2">
            <a:extLst>
              <a:ext uri="{FF2B5EF4-FFF2-40B4-BE49-F238E27FC236}">
                <a16:creationId xmlns:a16="http://schemas.microsoft.com/office/drawing/2014/main" id="{0DC903DC-87D8-46AF-8D57-4919ADA788C2}"/>
              </a:ext>
            </a:extLst>
          </p:cNvPr>
          <p:cNvSpPr txBox="1"/>
          <p:nvPr/>
        </p:nvSpPr>
        <p:spPr bwMode="auto">
          <a:xfrm>
            <a:off x="141514" y="4686299"/>
            <a:ext cx="8223553" cy="1566333"/>
          </a:xfrm>
          <a:prstGeom prst="rect">
            <a:avLst/>
          </a:prstGeom>
          <a:solidFill>
            <a:schemeClr val="tx2">
              <a:lumMod val="65000"/>
              <a:lumOff val="35000"/>
            </a:schemeClr>
          </a:solidFill>
          <a:ln w="9525">
            <a:noFill/>
            <a:miter lim="800000"/>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10000"/>
              <a:buFont typeface="Wingdings" pitchFamily="2" charset="2"/>
              <a:buChar char="§"/>
              <a:defRPr sz="2800">
                <a:solidFill>
                  <a:srgbClr val="606163"/>
                </a:solidFill>
                <a:latin typeface="+mn-lt"/>
                <a:ea typeface="+mn-ea"/>
                <a:cs typeface="+mn-cs"/>
              </a:defRPr>
            </a:lvl1pPr>
            <a:lvl2pPr marL="742950" indent="-285750" algn="l" rtl="0" eaLnBrk="0" fontAlgn="base" hangingPunct="0">
              <a:spcBef>
                <a:spcPct val="20000"/>
              </a:spcBef>
              <a:spcAft>
                <a:spcPct val="0"/>
              </a:spcAft>
              <a:buSzPct val="105000"/>
              <a:buFont typeface="Wingdings" pitchFamily="2" charset="2"/>
              <a:buChar char="§"/>
              <a:defRPr sz="2400">
                <a:solidFill>
                  <a:srgbClr val="606163"/>
                </a:solidFill>
                <a:latin typeface="+mn-lt"/>
              </a:defRPr>
            </a:lvl2pPr>
            <a:lvl3pPr marL="1143000" indent="-228600" algn="l" rtl="0" eaLnBrk="0" fontAlgn="base" hangingPunct="0">
              <a:spcBef>
                <a:spcPct val="20000"/>
              </a:spcBef>
              <a:spcAft>
                <a:spcPct val="0"/>
              </a:spcAft>
              <a:buSzPct val="90000"/>
              <a:buFont typeface="Wingdings" pitchFamily="2" charset="2"/>
              <a:buChar char="§"/>
              <a:defRPr sz="2400">
                <a:solidFill>
                  <a:srgbClr val="606163"/>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2400">
                <a:solidFill>
                  <a:srgbClr val="606163"/>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buNone/>
            </a:pPr>
            <a:endParaRPr lang="en-US" kern="0">
              <a:latin typeface="Batang" panose="02030600000101010101" pitchFamily="18" charset="-127"/>
              <a:ea typeface="Batang" panose="02030600000101010101" pitchFamily="18" charset="-127"/>
            </a:endParaRPr>
          </a:p>
          <a:p>
            <a:pPr marL="0" indent="0">
              <a:buNone/>
            </a:pPr>
            <a:r>
              <a:rPr lang="en-US" sz="3200" b="1" kern="0">
                <a:solidFill>
                  <a:srgbClr val="FF0000"/>
                </a:solidFill>
                <a:latin typeface="Batang" panose="02030600000101010101" pitchFamily="18" charset="-127"/>
                <a:ea typeface="Batang" panose="02030600000101010101" pitchFamily="18" charset="-127"/>
              </a:rPr>
              <a:t>Compliance deadline:   August 14, 2020</a:t>
            </a:r>
          </a:p>
          <a:p>
            <a:pPr marL="0" indent="0">
              <a:buFont typeface="Wingdings" pitchFamily="2" charset="2"/>
              <a:buNone/>
            </a:pPr>
            <a:endParaRPr lang="en-US" kern="0">
              <a:latin typeface="Batang" panose="02030600000101010101" pitchFamily="18" charset="-127"/>
              <a:ea typeface="Batang" panose="02030600000101010101" pitchFamily="18" charset="-127"/>
            </a:endParaRPr>
          </a:p>
        </p:txBody>
      </p:sp>
      <p:sp>
        <p:nvSpPr>
          <p:cNvPr id="8" name="Arrow: Down 7">
            <a:extLst>
              <a:ext uri="{FF2B5EF4-FFF2-40B4-BE49-F238E27FC236}">
                <a16:creationId xmlns:a16="http://schemas.microsoft.com/office/drawing/2014/main" id="{2E2468B4-39E2-4F74-B031-8224F1DA24CF}"/>
              </a:ext>
            </a:extLst>
          </p:cNvPr>
          <p:cNvSpPr/>
          <p:nvPr/>
        </p:nvSpPr>
        <p:spPr>
          <a:xfrm>
            <a:off x="7027333" y="3048000"/>
            <a:ext cx="1253067" cy="137159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885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indefinite"/>
                            </p:stCondLst>
                          </p:cTn>
                        </p:par>
                        <p:par>
                          <p:cTn id="15" fill="hold" nodeType="afterGroup">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1" animBg="1"/>
      <p:bldP spid="8" grpId="2"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83079" y="2104846"/>
            <a:ext cx="7604653" cy="3642812"/>
          </a:xfrm>
        </p:spPr>
        <p:txBody>
          <a:bodyPr/>
          <a:lstStyle/>
          <a:p>
            <a:pPr marL="0" indent="0">
              <a:buNone/>
            </a:pPr>
            <a:endParaRPr lang="en-US" sz="2000">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rPr>
              <a:t>Re-sensitize yourself to the issues of objectivity, 	trauma, etc.</a:t>
            </a:r>
          </a:p>
          <a:p>
            <a:pPr marL="514350" indent="-514350">
              <a:buAutoNum type="arabicPeriod"/>
            </a:pPr>
            <a:endParaRPr lang="en-US" sz="2000">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rPr>
              <a:t>Review key aspects of P&amp;P such as definitions</a:t>
            </a:r>
          </a:p>
          <a:p>
            <a:pPr marL="514350" indent="-514350">
              <a:buAutoNum type="arabicPeriod"/>
            </a:pPr>
            <a:endParaRPr lang="en-US" sz="2000">
              <a:latin typeface="Batang" panose="02030600000101010101" pitchFamily="18" charset="-127"/>
              <a:ea typeface="Batang" panose="02030600000101010101" pitchFamily="18" charset="-127"/>
            </a:endParaRPr>
          </a:p>
          <a:p>
            <a:pPr marL="0" indent="0" algn="ctr">
              <a:buNone/>
            </a:pPr>
            <a:r>
              <a:rPr lang="en-US" sz="2000" i="1">
                <a:latin typeface="Batang" panose="02030600000101010101" pitchFamily="18" charset="-127"/>
                <a:ea typeface="Batang" panose="02030600000101010101" pitchFamily="18" charset="-127"/>
              </a:rPr>
              <a:t>** get your investigator hat on**</a:t>
            </a:r>
          </a:p>
          <a:p>
            <a:pPr marL="57150" indent="0">
              <a:buNone/>
            </a:pPr>
            <a:endParaRPr lang="en-US" sz="2000">
              <a:latin typeface="Batang" panose="02030600000101010101" pitchFamily="18" charset="-127"/>
              <a:ea typeface="Batang" panose="02030600000101010101" pitchFamily="18" charset="-127"/>
            </a:endParaRPr>
          </a:p>
        </p:txBody>
      </p:sp>
      <p:grpSp>
        <p:nvGrpSpPr>
          <p:cNvPr id="6" name="Group 5"/>
          <p:cNvGrpSpPr/>
          <p:nvPr/>
        </p:nvGrpSpPr>
        <p:grpSpPr>
          <a:xfrm>
            <a:off x="176373" y="224427"/>
            <a:ext cx="2304189" cy="1612858"/>
            <a:chOff x="370888" y="30348"/>
            <a:chExt cx="2304189" cy="1612858"/>
          </a:xfrm>
        </p:grpSpPr>
        <p:sp>
          <p:nvSpPr>
            <p:cNvPr id="7" name="Rounded Rectangle 6"/>
            <p:cNvSpPr/>
            <p:nvPr/>
          </p:nvSpPr>
          <p:spPr>
            <a:xfrm>
              <a:off x="370888" y="30348"/>
              <a:ext cx="2304189" cy="1612858"/>
            </a:xfrm>
            <a:prstGeom prst="roundRect">
              <a:avLst>
                <a:gd name="adj" fmla="val 16670"/>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b="1">
                <a:latin typeface="Batang" panose="02030600000101010101" pitchFamily="18" charset="-127"/>
                <a:ea typeface="Batang" panose="02030600000101010101" pitchFamily="18" charset="-127"/>
              </a:endParaRPr>
            </a:p>
          </p:txBody>
        </p:sp>
        <p:sp>
          <p:nvSpPr>
            <p:cNvPr id="8" name="Rounded Rectangle 4"/>
            <p:cNvSpPr/>
            <p:nvPr/>
          </p:nvSpPr>
          <p:spPr>
            <a:xfrm>
              <a:off x="449635" y="109095"/>
              <a:ext cx="2146695" cy="14553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a:latin typeface="Batang" panose="02030600000101010101" pitchFamily="18" charset="-127"/>
                  <a:ea typeface="Batang" panose="02030600000101010101" pitchFamily="18" charset="-127"/>
                </a:rPr>
                <a:t>Stage 1:  Orienting</a:t>
              </a:r>
            </a:p>
          </p:txBody>
        </p:sp>
      </p:grpSp>
      <p:sp>
        <p:nvSpPr>
          <p:cNvPr id="9" name="TextBox 8"/>
          <p:cNvSpPr txBox="1"/>
          <p:nvPr/>
        </p:nvSpPr>
        <p:spPr>
          <a:xfrm>
            <a:off x="2480562" y="553802"/>
            <a:ext cx="5607170" cy="523220"/>
          </a:xfrm>
          <a:prstGeom prst="rect">
            <a:avLst/>
          </a:prstGeom>
          <a:solidFill>
            <a:srgbClr val="FFFF00"/>
          </a:solidFill>
        </p:spPr>
        <p:txBody>
          <a:bodyPr wrap="square" rtlCol="0">
            <a:spAutoFit/>
          </a:bodyPr>
          <a:lstStyle/>
          <a:p>
            <a:r>
              <a:rPr lang="en-US" sz="2800">
                <a:latin typeface="Batang" panose="02030600000101010101" pitchFamily="18" charset="-127"/>
                <a:ea typeface="Batang" panose="02030600000101010101" pitchFamily="18" charset="-127"/>
              </a:rPr>
              <a:t>•  Refresh on P&amp;P/values</a:t>
            </a:r>
          </a:p>
        </p:txBody>
      </p:sp>
      <p:sp>
        <p:nvSpPr>
          <p:cNvPr id="10" name="TextBox 9"/>
          <p:cNvSpPr txBox="1"/>
          <p:nvPr/>
        </p:nvSpPr>
        <p:spPr>
          <a:xfrm>
            <a:off x="2480562" y="1077022"/>
            <a:ext cx="5607170" cy="523220"/>
          </a:xfrm>
          <a:prstGeom prst="rect">
            <a:avLst/>
          </a:prstGeom>
          <a:noFill/>
        </p:spPr>
        <p:txBody>
          <a:bodyPr wrap="square" rtlCol="0">
            <a:spAutoFit/>
          </a:bodyPr>
          <a:lstStyle/>
          <a:p>
            <a:r>
              <a:rPr lang="en-US" sz="2800">
                <a:latin typeface="+mn-lt"/>
              </a:rPr>
              <a:t>•  </a:t>
            </a:r>
            <a:r>
              <a:rPr lang="en-US" sz="2800">
                <a:latin typeface="Batang" panose="02030600000101010101" pitchFamily="18" charset="-127"/>
                <a:ea typeface="Batang" panose="02030600000101010101" pitchFamily="18" charset="-127"/>
              </a:rPr>
              <a:t>Draft investigation plan</a:t>
            </a:r>
          </a:p>
        </p:txBody>
      </p:sp>
    </p:spTree>
    <p:extLst>
      <p:ext uri="{BB962C8B-B14F-4D97-AF65-F5344CB8AC3E}">
        <p14:creationId xmlns:p14="http://schemas.microsoft.com/office/powerpoint/2010/main" val="38347990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5491" y="493059"/>
            <a:ext cx="8461363" cy="986116"/>
          </a:xfrm>
        </p:spPr>
        <p:txBody>
          <a:bodyPr/>
          <a:lstStyle/>
          <a:p>
            <a:pPr algn="r"/>
            <a:r>
              <a:rPr lang="en-US" sz="4000" cap="none"/>
              <a:t>     </a:t>
            </a:r>
            <a:r>
              <a:rPr lang="en-US" sz="3600" cap="none">
                <a:latin typeface="Batang" panose="02030600000101010101" pitchFamily="18" charset="-127"/>
                <a:ea typeface="Batang" panose="02030600000101010101" pitchFamily="18" charset="-127"/>
              </a:rPr>
              <a:t>Define (Initial) Scope</a:t>
            </a:r>
            <a:endParaRPr lang="en-US" sz="4000" cap="none">
              <a:latin typeface="Batang" panose="02030600000101010101" pitchFamily="18" charset="-127"/>
              <a:ea typeface="Batang" panose="02030600000101010101" pitchFamily="18" charset="-127"/>
            </a:endParaRPr>
          </a:p>
        </p:txBody>
      </p:sp>
      <p:sp>
        <p:nvSpPr>
          <p:cNvPr id="3" name="Text Placeholder 2"/>
          <p:cNvSpPr>
            <a:spLocks noGrp="1"/>
          </p:cNvSpPr>
          <p:nvPr>
            <p:ph type="body" sz="quarter" idx="12"/>
          </p:nvPr>
        </p:nvSpPr>
        <p:spPr>
          <a:xfrm>
            <a:off x="4271058" y="2147170"/>
            <a:ext cx="4525701" cy="4057686"/>
          </a:xfrm>
        </p:spPr>
        <p:txBody>
          <a:bodyPr/>
          <a:lstStyle/>
          <a:p>
            <a:pPr marL="457200" lvl="1" indent="0">
              <a:spcBef>
                <a:spcPct val="0"/>
              </a:spcBef>
              <a:buNone/>
            </a:pPr>
            <a:endParaRPr lang="en-US" altLang="en-US" sz="800"/>
          </a:p>
          <a:p>
            <a:pPr>
              <a:spcBef>
                <a:spcPct val="0"/>
              </a:spcBef>
              <a:buFont typeface="Wingdings" pitchFamily="2" charset="2"/>
              <a:buChar char="§"/>
            </a:pPr>
            <a:r>
              <a:rPr lang="en-US" altLang="en-US" sz="2000">
                <a:latin typeface="Batang" panose="02030600000101010101" pitchFamily="18" charset="-127"/>
                <a:ea typeface="Batang" panose="02030600000101010101" pitchFamily="18" charset="-127"/>
              </a:rPr>
              <a:t>Single or multiple incidents?</a:t>
            </a:r>
          </a:p>
          <a:p>
            <a:pPr>
              <a:spcBef>
                <a:spcPct val="0"/>
              </a:spcBef>
              <a:buFont typeface="Wingdings" pitchFamily="2" charset="2"/>
              <a:buChar char="§"/>
            </a:pPr>
            <a:endParaRPr lang="en-US" altLang="en-US" sz="20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altLang="en-US" sz="2000">
                <a:latin typeface="Batang" panose="02030600000101010101" pitchFamily="18" charset="-127"/>
                <a:ea typeface="Batang" panose="02030600000101010101" pitchFamily="18" charset="-127"/>
              </a:rPr>
              <a:t>Single or multiple perpetrators?</a:t>
            </a:r>
          </a:p>
          <a:p>
            <a:pPr>
              <a:spcBef>
                <a:spcPct val="0"/>
              </a:spcBef>
              <a:buFont typeface="Wingdings" pitchFamily="2" charset="2"/>
              <a:buChar char="§"/>
            </a:pPr>
            <a:endParaRPr lang="en-US" altLang="en-US" sz="20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altLang="en-US" sz="2000">
                <a:latin typeface="Batang" panose="02030600000101010101" pitchFamily="18" charset="-127"/>
                <a:ea typeface="Batang" panose="02030600000101010101" pitchFamily="18" charset="-127"/>
              </a:rPr>
              <a:t>Single or multiple forms of misconduct??</a:t>
            </a:r>
          </a:p>
          <a:p>
            <a:pPr>
              <a:spcBef>
                <a:spcPct val="0"/>
              </a:spcBef>
              <a:buFont typeface="Wingdings" pitchFamily="2" charset="2"/>
              <a:buChar char="§"/>
            </a:pPr>
            <a:endParaRPr lang="en-US" altLang="en-US" sz="20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altLang="en-US" sz="2000">
                <a:latin typeface="Batang" panose="02030600000101010101" pitchFamily="18" charset="-127"/>
                <a:ea typeface="Batang" panose="02030600000101010101" pitchFamily="18" charset="-127"/>
              </a:rPr>
              <a:t>Post-assault harassment or retaliatory conduct?</a:t>
            </a:r>
          </a:p>
          <a:p>
            <a:pPr>
              <a:spcBef>
                <a:spcPct val="0"/>
              </a:spcBef>
              <a:buFont typeface="Wingdings" pitchFamily="2" charset="2"/>
              <a:buChar char="§"/>
            </a:pPr>
            <a:endParaRPr lang="en-US" altLang="en-US" sz="20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altLang="en-US" sz="2000">
                <a:latin typeface="Batang" panose="02030600000101010101" pitchFamily="18" charset="-127"/>
                <a:ea typeface="Batang" panose="02030600000101010101" pitchFamily="18" charset="-127"/>
              </a:rPr>
              <a:t>Relevant prohibited conduct and definitions?    </a:t>
            </a:r>
          </a:p>
          <a:p>
            <a:pPr>
              <a:spcBef>
                <a:spcPct val="0"/>
              </a:spcBef>
            </a:pPr>
            <a:endParaRPr lang="en-US" altLang="en-US" sz="2000">
              <a:latin typeface="Batang" panose="02030600000101010101" pitchFamily="18" charset="-127"/>
              <a:ea typeface="Batang" panose="02030600000101010101" pitchFamily="18" charset="-127"/>
            </a:endParaRPr>
          </a:p>
          <a:p>
            <a:pPr>
              <a:spcBef>
                <a:spcPct val="0"/>
              </a:spcBef>
            </a:pPr>
            <a:endParaRPr lang="en-US" altLang="en-US" sz="240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6479" y="2147170"/>
            <a:ext cx="3884579" cy="39238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558F7E2-9284-4226-8D52-DBCFE9F5ED9C}"/>
              </a:ext>
            </a:extLst>
          </p:cNvPr>
          <p:cNvGrpSpPr/>
          <p:nvPr/>
        </p:nvGrpSpPr>
        <p:grpSpPr>
          <a:xfrm>
            <a:off x="456745" y="258442"/>
            <a:ext cx="2304189" cy="1612858"/>
            <a:chOff x="370888" y="30348"/>
            <a:chExt cx="2304189" cy="1612858"/>
          </a:xfrm>
        </p:grpSpPr>
        <p:sp>
          <p:nvSpPr>
            <p:cNvPr id="7" name="Rounded Rectangle 6">
              <a:extLst>
                <a:ext uri="{FF2B5EF4-FFF2-40B4-BE49-F238E27FC236}">
                  <a16:creationId xmlns:a16="http://schemas.microsoft.com/office/drawing/2014/main" id="{455D7604-2737-4D99-940A-E273767D579F}"/>
                </a:ext>
              </a:extLst>
            </p:cNvPr>
            <p:cNvSpPr/>
            <p:nvPr/>
          </p:nvSpPr>
          <p:spPr>
            <a:xfrm>
              <a:off x="370888" y="30348"/>
              <a:ext cx="2304189" cy="1612858"/>
            </a:xfrm>
            <a:prstGeom prst="roundRect">
              <a:avLst>
                <a:gd name="adj" fmla="val 16670"/>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b="1">
                <a:latin typeface="Batang" panose="02030600000101010101" pitchFamily="18" charset="-127"/>
                <a:ea typeface="Batang" panose="02030600000101010101" pitchFamily="18" charset="-127"/>
              </a:endParaRPr>
            </a:p>
          </p:txBody>
        </p:sp>
        <p:sp>
          <p:nvSpPr>
            <p:cNvPr id="8" name="Rounded Rectangle 4">
              <a:extLst>
                <a:ext uri="{FF2B5EF4-FFF2-40B4-BE49-F238E27FC236}">
                  <a16:creationId xmlns:a16="http://schemas.microsoft.com/office/drawing/2014/main" id="{1914DC6D-EEF0-4BC8-B63C-AB8D720A7F4B}"/>
                </a:ext>
              </a:extLst>
            </p:cNvPr>
            <p:cNvSpPr/>
            <p:nvPr/>
          </p:nvSpPr>
          <p:spPr>
            <a:xfrm>
              <a:off x="449635" y="109095"/>
              <a:ext cx="2146695" cy="14553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Aft>
                  <a:spcPct val="35000"/>
                </a:spcAft>
              </a:pPr>
              <a:r>
                <a:rPr lang="en-US" sz="2800" b="1">
                  <a:solidFill>
                    <a:srgbClr val="FFFFFF"/>
                  </a:solidFill>
                  <a:latin typeface="Batang" panose="02030600000101010101" pitchFamily="18" charset="-127"/>
                  <a:ea typeface="Batang" panose="02030600000101010101" pitchFamily="18" charset="-127"/>
                </a:rPr>
                <a:t>Stage 1:  Orienting</a:t>
              </a:r>
            </a:p>
          </p:txBody>
        </p:sp>
      </p:grpSp>
      <p:sp>
        <p:nvSpPr>
          <p:cNvPr id="4" name="Arrow: Right 3">
            <a:extLst>
              <a:ext uri="{FF2B5EF4-FFF2-40B4-BE49-F238E27FC236}">
                <a16:creationId xmlns:a16="http://schemas.microsoft.com/office/drawing/2014/main" id="{CAF45900-F5F6-4754-8ABF-685D4F080041}"/>
              </a:ext>
            </a:extLst>
          </p:cNvPr>
          <p:cNvSpPr/>
          <p:nvPr/>
        </p:nvSpPr>
        <p:spPr>
          <a:xfrm>
            <a:off x="6347637" y="5826642"/>
            <a:ext cx="1010093" cy="24434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8782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020"/>
            <a:ext cx="8229600" cy="944563"/>
          </a:xfrm>
        </p:spPr>
        <p:txBody>
          <a:bodyPr/>
          <a:lstStyle/>
          <a:p>
            <a:pPr algn="ctr"/>
            <a:r>
              <a:rPr lang="en-US">
                <a:latin typeface="Batang" panose="02030600000101010101" pitchFamily="18" charset="-127"/>
                <a:ea typeface="Batang" panose="02030600000101010101" pitchFamily="18" charset="-127"/>
              </a:rPr>
              <a:t>Critical Importance of </a:t>
            </a:r>
            <a:br>
              <a:rPr lang="en-US">
                <a:latin typeface="Batang" panose="02030600000101010101" pitchFamily="18" charset="-127"/>
                <a:ea typeface="Batang" panose="02030600000101010101" pitchFamily="18" charset="-127"/>
              </a:rPr>
            </a:br>
            <a:r>
              <a:rPr lang="en-US">
                <a:latin typeface="Batang" panose="02030600000101010101" pitchFamily="18" charset="-127"/>
                <a:ea typeface="Batang" panose="02030600000101010101" pitchFamily="18" charset="-127"/>
              </a:rPr>
              <a:t>Prohibited Conduct Definitions</a:t>
            </a:r>
          </a:p>
        </p:txBody>
      </p:sp>
      <p:sp>
        <p:nvSpPr>
          <p:cNvPr id="3" name="Content Placeholder 2"/>
          <p:cNvSpPr>
            <a:spLocks noGrp="1"/>
          </p:cNvSpPr>
          <p:nvPr>
            <p:ph idx="1"/>
          </p:nvPr>
        </p:nvSpPr>
        <p:spPr>
          <a:xfrm>
            <a:off x="457200" y="1417635"/>
            <a:ext cx="8229600" cy="4819299"/>
          </a:xfrm>
        </p:spPr>
        <p:txBody>
          <a:bodyPr/>
          <a:lstStyle/>
          <a:p>
            <a:pPr marL="0" indent="0">
              <a:lnSpc>
                <a:spcPct val="150000"/>
              </a:lnSpc>
              <a:spcBef>
                <a:spcPct val="0"/>
              </a:spcBef>
              <a:buNone/>
            </a:pPr>
            <a:r>
              <a:rPr lang="en-US" sz="2400">
                <a:latin typeface="Batang" panose="02030600000101010101" pitchFamily="18" charset="-127"/>
                <a:ea typeface="Batang" panose="02030600000101010101" pitchFamily="18" charset="-127"/>
              </a:rPr>
              <a:t>Policy violation determination central to investigation and adjudication </a:t>
            </a:r>
          </a:p>
          <a:p>
            <a:pPr marL="0" indent="0">
              <a:lnSpc>
                <a:spcPct val="150000"/>
              </a:lnSpc>
              <a:spcBef>
                <a:spcPct val="0"/>
              </a:spcBef>
              <a:buNone/>
            </a:pPr>
            <a:endParaRPr lang="en-US" sz="2400">
              <a:latin typeface="Batang" panose="02030600000101010101" pitchFamily="18" charset="-127"/>
              <a:ea typeface="Batang" panose="02030600000101010101" pitchFamily="18" charset="-127"/>
            </a:endParaRPr>
          </a:p>
          <a:p>
            <a:pPr marL="0" indent="0">
              <a:lnSpc>
                <a:spcPct val="150000"/>
              </a:lnSpc>
              <a:spcBef>
                <a:spcPct val="0"/>
              </a:spcBef>
              <a:buNone/>
            </a:pPr>
            <a:r>
              <a:rPr lang="en-US" sz="2400">
                <a:latin typeface="Batang" panose="02030600000101010101" pitchFamily="18" charset="-127"/>
                <a:ea typeface="Batang" panose="02030600000101010101" pitchFamily="18" charset="-127"/>
              </a:rPr>
              <a:t>Relevant definitions must be studied and referred to often and must guide investigator/adjudicator actions</a:t>
            </a:r>
          </a:p>
        </p:txBody>
      </p:sp>
      <p:pic>
        <p:nvPicPr>
          <p:cNvPr id="5" name="Picture 4">
            <a:extLst>
              <a:ext uri="{FF2B5EF4-FFF2-40B4-BE49-F238E27FC236}">
                <a16:creationId xmlns:a16="http://schemas.microsoft.com/office/drawing/2014/main" id="{4E64F313-BFBE-44EA-B88C-FC9CB31ED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061" y="4135686"/>
            <a:ext cx="3153103" cy="2101248"/>
          </a:xfrm>
          <a:prstGeom prst="rect">
            <a:avLst/>
          </a:prstGeom>
        </p:spPr>
      </p:pic>
    </p:spTree>
    <p:extLst>
      <p:ext uri="{BB962C8B-B14F-4D97-AF65-F5344CB8AC3E}">
        <p14:creationId xmlns:p14="http://schemas.microsoft.com/office/powerpoint/2010/main" val="6036342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614" y="1460815"/>
            <a:ext cx="7881257" cy="2862322"/>
          </a:xfrm>
          <a:prstGeom prst="rect">
            <a:avLst/>
          </a:prstGeom>
          <a:noFill/>
        </p:spPr>
        <p:txBody>
          <a:bodyPr wrap="square" rtlCol="0">
            <a:spAutoFit/>
          </a:bodyPr>
          <a:lstStyle/>
          <a:p>
            <a:pPr algn="just"/>
            <a:r>
              <a:rPr lang="en-US" sz="2000">
                <a:latin typeface="Batang" panose="02030600000101010101" pitchFamily="18" charset="-127"/>
                <a:ea typeface="Batang" panose="02030600000101010101" pitchFamily="18" charset="-127"/>
              </a:rPr>
              <a:t>“Offensive Sexual Touching” is the intentional sexual touching, without consent, of another person’s intimate parts (including, but not limited to, genitalia, groin, breast, buttocks, or mouth), whether clothed or unclothed, or the intentional sexual touching, without consent, of another person with one’s intimate parts, or for purposes of sexual gratification, using force to cause another person to touch his/her own or another person’s intimate parts.   Offensive Sexual Touching may be committed using one’s own body, a part thereof, or an object. </a:t>
            </a:r>
          </a:p>
        </p:txBody>
      </p:sp>
      <p:sp>
        <p:nvSpPr>
          <p:cNvPr id="4" name="Title 1"/>
          <p:cNvSpPr txBox="1"/>
          <p:nvPr/>
        </p:nvSpPr>
        <p:spPr>
          <a:xfrm>
            <a:off x="182879" y="228600"/>
            <a:ext cx="8871474" cy="925285"/>
          </a:xfrm>
          <a:prstGeom prst="rect">
            <a:avLst/>
          </a:prstGeom>
        </p:spPr>
        <p:txBody>
          <a:bodyPr/>
          <a:lstStyle>
            <a:lvl1pPr algn="l" rtl="0" eaLnBrk="0" fontAlgn="base" hangingPunct="0">
              <a:spcBef>
                <a:spcPct val="0"/>
              </a:spcBef>
              <a:spcAft>
                <a:spcPct val="0"/>
              </a:spcAft>
              <a:defRPr sz="3200" b="1">
                <a:solidFill>
                  <a:srgbClr val="4D917C"/>
                </a:solidFill>
                <a:latin typeface="+mj-lt"/>
                <a:ea typeface="+mj-ea"/>
                <a:cs typeface="+mj-cs"/>
              </a:defRPr>
            </a:lvl1pPr>
            <a:lvl2pPr algn="l" rtl="0" eaLnBrk="0" fontAlgn="base" hangingPunct="0">
              <a:spcBef>
                <a:spcPct val="0"/>
              </a:spcBef>
              <a:spcAft>
                <a:spcPct val="0"/>
              </a:spcAft>
              <a:defRPr sz="3200" b="1">
                <a:solidFill>
                  <a:srgbClr val="4D917C"/>
                </a:solidFill>
                <a:latin typeface="Verdana" pitchFamily="34" charset="0"/>
              </a:defRPr>
            </a:lvl2pPr>
            <a:lvl3pPr algn="l" rtl="0" eaLnBrk="0" fontAlgn="base" hangingPunct="0">
              <a:spcBef>
                <a:spcPct val="0"/>
              </a:spcBef>
              <a:spcAft>
                <a:spcPct val="0"/>
              </a:spcAft>
              <a:defRPr sz="3200" b="1">
                <a:solidFill>
                  <a:srgbClr val="4D917C"/>
                </a:solidFill>
                <a:latin typeface="Verdana" pitchFamily="34" charset="0"/>
              </a:defRPr>
            </a:lvl3pPr>
            <a:lvl4pPr algn="l" rtl="0" eaLnBrk="0" fontAlgn="base" hangingPunct="0">
              <a:spcBef>
                <a:spcPct val="0"/>
              </a:spcBef>
              <a:spcAft>
                <a:spcPct val="0"/>
              </a:spcAft>
              <a:defRPr sz="3200" b="1">
                <a:solidFill>
                  <a:srgbClr val="4D917C"/>
                </a:solidFill>
                <a:latin typeface="Verdana" pitchFamily="34" charset="0"/>
              </a:defRPr>
            </a:lvl4pPr>
            <a:lvl5pPr algn="l" rtl="0" eaLnBrk="0" fontAlgn="base" hangingPunct="0">
              <a:spcBef>
                <a:spcPct val="0"/>
              </a:spcBef>
              <a:spcAft>
                <a:spcPct val="0"/>
              </a:spcAft>
              <a:defRPr sz="3200" b="1">
                <a:solidFill>
                  <a:srgbClr val="4D917C"/>
                </a:solidFill>
                <a:latin typeface="Verdana" pitchFamily="34" charset="0"/>
              </a:defRPr>
            </a:lvl5pPr>
            <a:lvl6pPr marL="457200" algn="l" rtl="0" fontAlgn="base">
              <a:spcBef>
                <a:spcPct val="0"/>
              </a:spcBef>
              <a:spcAft>
                <a:spcPct val="0"/>
              </a:spcAft>
              <a:defRPr sz="3200" b="1">
                <a:solidFill>
                  <a:srgbClr val="325B73"/>
                </a:solidFill>
                <a:latin typeface="Verdana" pitchFamily="34" charset="0"/>
              </a:defRPr>
            </a:lvl6pPr>
            <a:lvl7pPr marL="914400" algn="l" rtl="0" fontAlgn="base">
              <a:spcBef>
                <a:spcPct val="0"/>
              </a:spcBef>
              <a:spcAft>
                <a:spcPct val="0"/>
              </a:spcAft>
              <a:defRPr sz="3200" b="1">
                <a:solidFill>
                  <a:srgbClr val="325B73"/>
                </a:solidFill>
                <a:latin typeface="Verdana" pitchFamily="34" charset="0"/>
              </a:defRPr>
            </a:lvl7pPr>
            <a:lvl8pPr marL="1371600" algn="l" rtl="0" fontAlgn="base">
              <a:spcBef>
                <a:spcPct val="0"/>
              </a:spcBef>
              <a:spcAft>
                <a:spcPct val="0"/>
              </a:spcAft>
              <a:defRPr sz="3200" b="1">
                <a:solidFill>
                  <a:srgbClr val="325B73"/>
                </a:solidFill>
                <a:latin typeface="Verdana" pitchFamily="34" charset="0"/>
              </a:defRPr>
            </a:lvl8pPr>
            <a:lvl9pPr marL="1828800" algn="l" rtl="0" fontAlgn="base">
              <a:spcBef>
                <a:spcPct val="0"/>
              </a:spcBef>
              <a:spcAft>
                <a:spcPct val="0"/>
              </a:spcAft>
              <a:defRPr sz="3200" b="1">
                <a:solidFill>
                  <a:srgbClr val="325B73"/>
                </a:solidFill>
                <a:latin typeface="Verdana" pitchFamily="34" charset="0"/>
              </a:defRPr>
            </a:lvl9pPr>
          </a:lstStyle>
          <a:p>
            <a:pPr algn="ctr"/>
            <a:r>
              <a:rPr lang="en-US" sz="3400" kern="0">
                <a:latin typeface="Batang" panose="02030600000101010101" pitchFamily="18" charset="-127"/>
                <a:ea typeface="Batang" panose="02030600000101010101" pitchFamily="18" charset="-127"/>
              </a:rPr>
              <a:t>1.  Start With the Official Definition</a:t>
            </a:r>
            <a:endParaRPr lang="en-US" kern="0">
              <a:latin typeface="Batang" panose="02030600000101010101" pitchFamily="18" charset="-127"/>
              <a:ea typeface="Batang" panose="02030600000101010101" pitchFamily="18" charset="-127"/>
            </a:endParaRPr>
          </a:p>
        </p:txBody>
      </p:sp>
      <p:grpSp>
        <p:nvGrpSpPr>
          <p:cNvPr id="5" name="Group 4">
            <a:extLst>
              <a:ext uri="{FF2B5EF4-FFF2-40B4-BE49-F238E27FC236}">
                <a16:creationId xmlns:a16="http://schemas.microsoft.com/office/drawing/2014/main" id="{D2346418-B6CC-44DB-AF8E-302070B12E07}"/>
              </a:ext>
            </a:extLst>
          </p:cNvPr>
          <p:cNvGrpSpPr/>
          <p:nvPr/>
        </p:nvGrpSpPr>
        <p:grpSpPr>
          <a:xfrm>
            <a:off x="3316927" y="4688772"/>
            <a:ext cx="2246858" cy="1680351"/>
            <a:chOff x="3506986" y="-3399"/>
            <a:chExt cx="2246858" cy="1680351"/>
          </a:xfrm>
        </p:grpSpPr>
        <p:sp>
          <p:nvSpPr>
            <p:cNvPr id="6" name="Rounded Rectangle 6">
              <a:extLst>
                <a:ext uri="{FF2B5EF4-FFF2-40B4-BE49-F238E27FC236}">
                  <a16:creationId xmlns:a16="http://schemas.microsoft.com/office/drawing/2014/main" id="{B8C6C4B8-03DD-40ED-B712-04EAE72D6DDD}"/>
                </a:ext>
              </a:extLst>
            </p:cNvPr>
            <p:cNvSpPr/>
            <p:nvPr/>
          </p:nvSpPr>
          <p:spPr>
            <a:xfrm>
              <a:off x="3506986" y="-3399"/>
              <a:ext cx="2246858" cy="1680351"/>
            </a:xfrm>
            <a:prstGeom prst="roundRect">
              <a:avLst>
                <a:gd name="adj" fmla="val 16670"/>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7" name="Rounded Rectangle 4">
              <a:extLst>
                <a:ext uri="{FF2B5EF4-FFF2-40B4-BE49-F238E27FC236}">
                  <a16:creationId xmlns:a16="http://schemas.microsoft.com/office/drawing/2014/main" id="{3A9AD7F4-FA9F-4282-9A50-4DDC84F7E1C8}"/>
                </a:ext>
              </a:extLst>
            </p:cNvPr>
            <p:cNvSpPr/>
            <p:nvPr/>
          </p:nvSpPr>
          <p:spPr>
            <a:xfrm>
              <a:off x="3557067" y="109094"/>
              <a:ext cx="2146695" cy="14553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Stage 1:  Orienting</a:t>
              </a:r>
            </a:p>
          </p:txBody>
        </p:sp>
      </p:grpSp>
    </p:spTree>
    <p:extLst>
      <p:ext uri="{BB962C8B-B14F-4D97-AF65-F5344CB8AC3E}">
        <p14:creationId xmlns:p14="http://schemas.microsoft.com/office/powerpoint/2010/main" val="10970338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78" y="1092822"/>
            <a:ext cx="8660675" cy="4708981"/>
          </a:xfrm>
          <a:prstGeom prst="rect">
            <a:avLst/>
          </a:prstGeom>
          <a:noFill/>
        </p:spPr>
        <p:txBody>
          <a:bodyPr wrap="square" rtlCol="0">
            <a:spAutoFit/>
          </a:bodyPr>
          <a:lstStyle/>
          <a:p>
            <a:pPr algn="just">
              <a:tabLst>
                <a:tab pos="914400" algn="l"/>
              </a:tabLst>
            </a:pPr>
            <a:r>
              <a:rPr lang="en-US" sz="2000">
                <a:latin typeface="Batang" panose="02030600000101010101" pitchFamily="18" charset="-127"/>
                <a:ea typeface="Batang" panose="02030600000101010101" pitchFamily="18" charset="-127"/>
                <a:sym typeface="Wingdings"/>
              </a:rPr>
              <a:t>1</a:t>
            </a:r>
            <a:r>
              <a:rPr lang="en-US" sz="2000">
                <a:latin typeface="+mn-lt"/>
                <a:sym typeface="Wingdings"/>
              </a:rPr>
              <a:t>.	</a:t>
            </a:r>
            <a:r>
              <a:rPr lang="en-US" sz="2000">
                <a:latin typeface="Batang" panose="02030600000101010101" pitchFamily="18" charset="-127"/>
                <a:ea typeface="Batang" panose="02030600000101010101" pitchFamily="18" charset="-127"/>
                <a:sym typeface="Wingdings"/>
              </a:rPr>
              <a:t>	Intentional touching</a:t>
            </a:r>
          </a:p>
          <a:p>
            <a:pPr algn="just"/>
            <a:r>
              <a:rPr lang="en-US" sz="2000">
                <a:latin typeface="Batang" panose="02030600000101010101" pitchFamily="18" charset="-127"/>
                <a:ea typeface="Batang" panose="02030600000101010101" pitchFamily="18" charset="-127"/>
                <a:sym typeface="Wingdings"/>
              </a:rPr>
              <a:t>2.		Without consent</a:t>
            </a:r>
          </a:p>
          <a:p>
            <a:pPr algn="just"/>
            <a:r>
              <a:rPr lang="en-US" sz="2000">
                <a:latin typeface="Batang" panose="02030600000101010101" pitchFamily="18" charset="-127"/>
                <a:ea typeface="Batang" panose="02030600000101010101" pitchFamily="18" charset="-127"/>
                <a:sym typeface="Wingdings"/>
              </a:rPr>
              <a:t>3. 	        Of another person’s intimate parts</a:t>
            </a:r>
          </a:p>
          <a:p>
            <a:pPr algn="just"/>
            <a:r>
              <a:rPr lang="en-US" sz="2000">
                <a:latin typeface="Batang" panose="02030600000101010101" pitchFamily="18" charset="-127"/>
                <a:ea typeface="Batang" panose="02030600000101010101" pitchFamily="18" charset="-127"/>
                <a:sym typeface="Wingdings"/>
              </a:rPr>
              <a:t>		(intimate part:  </a:t>
            </a:r>
            <a:r>
              <a:rPr lang="en-US" sz="2000" u="sng">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a:t>
            </a:r>
          </a:p>
          <a:p>
            <a:pPr algn="just"/>
            <a:r>
              <a:rPr lang="en-US" sz="2000" i="1">
                <a:latin typeface="Batang" panose="02030600000101010101" pitchFamily="18" charset="-127"/>
                <a:ea typeface="Batang" panose="02030600000101010101" pitchFamily="18" charset="-127"/>
                <a:sym typeface="Wingdings"/>
              </a:rPr>
              <a:t>or</a:t>
            </a:r>
          </a:p>
          <a:p>
            <a:pPr algn="just"/>
            <a:endParaRPr lang="en-US" sz="2000" i="1">
              <a:latin typeface="Batang" panose="02030600000101010101" pitchFamily="18" charset="-127"/>
              <a:ea typeface="Batang" panose="02030600000101010101" pitchFamily="18" charset="-127"/>
              <a:sym typeface="Wingdings"/>
            </a:endParaRPr>
          </a:p>
          <a:p>
            <a:pPr marL="457200" indent="-457200" algn="just">
              <a:buAutoNum type="arabicPeriod" startAt="3"/>
            </a:pPr>
            <a:r>
              <a:rPr lang="en-US" sz="2000">
                <a:latin typeface="Batang" panose="02030600000101010101" pitchFamily="18" charset="-127"/>
                <a:ea typeface="Batang" panose="02030600000101010101" pitchFamily="18" charset="-127"/>
                <a:sym typeface="Wingdings"/>
              </a:rPr>
              <a:t>	        With respondent’s intimate parts</a:t>
            </a:r>
          </a:p>
          <a:p>
            <a:pPr lvl="3" algn="just"/>
            <a:r>
              <a:rPr lang="en-US" sz="2000">
                <a:latin typeface="Batang" panose="02030600000101010101" pitchFamily="18" charset="-127"/>
                <a:ea typeface="Batang" panose="02030600000101010101" pitchFamily="18" charset="-127"/>
                <a:sym typeface="Wingdings"/>
              </a:rPr>
              <a:t>	 (intimate part:  </a:t>
            </a:r>
            <a:r>
              <a:rPr lang="en-US" sz="2000" u="sng">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a:t>
            </a:r>
          </a:p>
          <a:p>
            <a:pPr lvl="3" indent="-1371600" algn="just"/>
            <a:r>
              <a:rPr lang="en-US" sz="2000" i="1">
                <a:latin typeface="Batang" panose="02030600000101010101" pitchFamily="18" charset="-127"/>
                <a:ea typeface="Batang" panose="02030600000101010101" pitchFamily="18" charset="-127"/>
                <a:sym typeface="Wingdings"/>
              </a:rPr>
              <a:t>or</a:t>
            </a:r>
          </a:p>
          <a:p>
            <a:pPr lvl="3" indent="-1371600" algn="just"/>
            <a:endParaRPr lang="en-US" sz="2000" i="1">
              <a:latin typeface="Batang" panose="02030600000101010101" pitchFamily="18" charset="-127"/>
              <a:ea typeface="Batang" panose="02030600000101010101" pitchFamily="18" charset="-127"/>
              <a:sym typeface="Wingdings"/>
            </a:endParaRPr>
          </a:p>
          <a:p>
            <a:pPr marL="0" lvl="3" algn="just"/>
            <a:r>
              <a:rPr lang="en-US" sz="2000">
                <a:latin typeface="Batang" panose="02030600000101010101" pitchFamily="18" charset="-127"/>
                <a:ea typeface="Batang" panose="02030600000101010101" pitchFamily="18" charset="-127"/>
                <a:sym typeface="Wingdings"/>
              </a:rPr>
              <a:t>3.	 	For purposes of sexual gratification</a:t>
            </a:r>
          </a:p>
          <a:p>
            <a:pPr marL="0" lvl="3" algn="just"/>
            <a:r>
              <a:rPr lang="en-US" sz="2000">
                <a:latin typeface="Batang" panose="02030600000101010101" pitchFamily="18" charset="-127"/>
                <a:ea typeface="Batang" panose="02030600000101010101" pitchFamily="18" charset="-127"/>
                <a:sym typeface="Wingdings"/>
              </a:rPr>
              <a:t>		Using force</a:t>
            </a:r>
          </a:p>
          <a:p>
            <a:pPr marL="0" lvl="3" algn="just"/>
            <a:r>
              <a:rPr lang="en-US" sz="2000">
                <a:latin typeface="Batang" panose="02030600000101010101" pitchFamily="18" charset="-127"/>
                <a:ea typeface="Batang" panose="02030600000101010101" pitchFamily="18" charset="-127"/>
                <a:sym typeface="Wingdings"/>
              </a:rPr>
              <a:t>		To cause another person to touch their own or 			another person’s intimate parts</a:t>
            </a:r>
          </a:p>
          <a:p>
            <a:pPr lvl="3" indent="-1371600" algn="just"/>
            <a:r>
              <a:rPr lang="en-US" sz="2000" i="1">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 (intimate part:  </a:t>
            </a:r>
            <a:r>
              <a:rPr lang="en-US" sz="2000" u="sng">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a:t>
            </a:r>
            <a:endParaRPr lang="en-US" sz="2000" i="1">
              <a:latin typeface="Batang" panose="02030600000101010101" pitchFamily="18" charset="-127"/>
              <a:ea typeface="Batang" panose="02030600000101010101" pitchFamily="18" charset="-127"/>
              <a:sym typeface="Wingdings"/>
            </a:endParaRPr>
          </a:p>
        </p:txBody>
      </p:sp>
      <p:sp>
        <p:nvSpPr>
          <p:cNvPr id="4" name="Title 1"/>
          <p:cNvSpPr txBox="1"/>
          <p:nvPr/>
        </p:nvSpPr>
        <p:spPr>
          <a:xfrm>
            <a:off x="182879" y="228601"/>
            <a:ext cx="8660675" cy="720524"/>
          </a:xfrm>
          <a:prstGeom prst="rect">
            <a:avLst/>
          </a:prstGeom>
        </p:spPr>
        <p:txBody>
          <a:bodyPr/>
          <a:lstStyle>
            <a:lvl1pPr algn="l" rtl="0" eaLnBrk="0" fontAlgn="base" hangingPunct="0">
              <a:spcBef>
                <a:spcPct val="0"/>
              </a:spcBef>
              <a:spcAft>
                <a:spcPct val="0"/>
              </a:spcAft>
              <a:defRPr sz="3200" b="1">
                <a:solidFill>
                  <a:srgbClr val="4D917C"/>
                </a:solidFill>
                <a:latin typeface="+mj-lt"/>
                <a:ea typeface="+mj-ea"/>
                <a:cs typeface="+mj-cs"/>
              </a:defRPr>
            </a:lvl1pPr>
            <a:lvl2pPr algn="l" rtl="0" eaLnBrk="0" fontAlgn="base" hangingPunct="0">
              <a:spcBef>
                <a:spcPct val="0"/>
              </a:spcBef>
              <a:spcAft>
                <a:spcPct val="0"/>
              </a:spcAft>
              <a:defRPr sz="3200" b="1">
                <a:solidFill>
                  <a:srgbClr val="4D917C"/>
                </a:solidFill>
                <a:latin typeface="Verdana" pitchFamily="34" charset="0"/>
              </a:defRPr>
            </a:lvl2pPr>
            <a:lvl3pPr algn="l" rtl="0" eaLnBrk="0" fontAlgn="base" hangingPunct="0">
              <a:spcBef>
                <a:spcPct val="0"/>
              </a:spcBef>
              <a:spcAft>
                <a:spcPct val="0"/>
              </a:spcAft>
              <a:defRPr sz="3200" b="1">
                <a:solidFill>
                  <a:srgbClr val="4D917C"/>
                </a:solidFill>
                <a:latin typeface="Verdana" pitchFamily="34" charset="0"/>
              </a:defRPr>
            </a:lvl3pPr>
            <a:lvl4pPr algn="l" rtl="0" eaLnBrk="0" fontAlgn="base" hangingPunct="0">
              <a:spcBef>
                <a:spcPct val="0"/>
              </a:spcBef>
              <a:spcAft>
                <a:spcPct val="0"/>
              </a:spcAft>
              <a:defRPr sz="3200" b="1">
                <a:solidFill>
                  <a:srgbClr val="4D917C"/>
                </a:solidFill>
                <a:latin typeface="Verdana" pitchFamily="34" charset="0"/>
              </a:defRPr>
            </a:lvl4pPr>
            <a:lvl5pPr algn="l" rtl="0" eaLnBrk="0" fontAlgn="base" hangingPunct="0">
              <a:spcBef>
                <a:spcPct val="0"/>
              </a:spcBef>
              <a:spcAft>
                <a:spcPct val="0"/>
              </a:spcAft>
              <a:defRPr sz="3200" b="1">
                <a:solidFill>
                  <a:srgbClr val="4D917C"/>
                </a:solidFill>
                <a:latin typeface="Verdana" pitchFamily="34" charset="0"/>
              </a:defRPr>
            </a:lvl5pPr>
            <a:lvl6pPr marL="457200" algn="l" rtl="0" fontAlgn="base">
              <a:spcBef>
                <a:spcPct val="0"/>
              </a:spcBef>
              <a:spcAft>
                <a:spcPct val="0"/>
              </a:spcAft>
              <a:defRPr sz="3200" b="1">
                <a:solidFill>
                  <a:srgbClr val="325B73"/>
                </a:solidFill>
                <a:latin typeface="Verdana" pitchFamily="34" charset="0"/>
              </a:defRPr>
            </a:lvl6pPr>
            <a:lvl7pPr marL="914400" algn="l" rtl="0" fontAlgn="base">
              <a:spcBef>
                <a:spcPct val="0"/>
              </a:spcBef>
              <a:spcAft>
                <a:spcPct val="0"/>
              </a:spcAft>
              <a:defRPr sz="3200" b="1">
                <a:solidFill>
                  <a:srgbClr val="325B73"/>
                </a:solidFill>
                <a:latin typeface="Verdana" pitchFamily="34" charset="0"/>
              </a:defRPr>
            </a:lvl7pPr>
            <a:lvl8pPr marL="1371600" algn="l" rtl="0" fontAlgn="base">
              <a:spcBef>
                <a:spcPct val="0"/>
              </a:spcBef>
              <a:spcAft>
                <a:spcPct val="0"/>
              </a:spcAft>
              <a:defRPr sz="3200" b="1">
                <a:solidFill>
                  <a:srgbClr val="325B73"/>
                </a:solidFill>
                <a:latin typeface="Verdana" pitchFamily="34" charset="0"/>
              </a:defRPr>
            </a:lvl8pPr>
            <a:lvl9pPr marL="1828800" algn="l" rtl="0" fontAlgn="base">
              <a:spcBef>
                <a:spcPct val="0"/>
              </a:spcBef>
              <a:spcAft>
                <a:spcPct val="0"/>
              </a:spcAft>
              <a:defRPr sz="3200" b="1">
                <a:solidFill>
                  <a:srgbClr val="325B73"/>
                </a:solidFill>
                <a:latin typeface="Verdana" pitchFamily="34" charset="0"/>
              </a:defRPr>
            </a:lvl9pPr>
          </a:lstStyle>
          <a:p>
            <a:pPr algn="ctr"/>
            <a:r>
              <a:rPr lang="en-US" kern="0">
                <a:latin typeface="Batang" panose="02030600000101010101" pitchFamily="18" charset="-127"/>
                <a:ea typeface="Batang" panose="02030600000101010101" pitchFamily="18" charset="-127"/>
              </a:rPr>
              <a:t>2.  </a:t>
            </a:r>
            <a:r>
              <a:rPr lang="en-US" sz="3400" kern="0">
                <a:latin typeface="Batang" panose="02030600000101010101" pitchFamily="18" charset="-127"/>
                <a:ea typeface="Batang" panose="02030600000101010101" pitchFamily="18" charset="-127"/>
              </a:rPr>
              <a:t>Identify the Elements</a:t>
            </a:r>
            <a:endParaRPr lang="en-US" sz="3400" kern="0"/>
          </a:p>
        </p:txBody>
      </p:sp>
    </p:spTree>
    <p:extLst>
      <p:ext uri="{BB962C8B-B14F-4D97-AF65-F5344CB8AC3E}">
        <p14:creationId xmlns:p14="http://schemas.microsoft.com/office/powerpoint/2010/main" val="46173382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82879" y="228600"/>
            <a:ext cx="8778242" cy="1077685"/>
          </a:xfrm>
          <a:prstGeom prst="rect">
            <a:avLst/>
          </a:prstGeom>
        </p:spPr>
        <p:txBody>
          <a:bodyPr/>
          <a:lstStyle>
            <a:lvl1pPr algn="l" rtl="0" eaLnBrk="0" fontAlgn="base" hangingPunct="0">
              <a:spcBef>
                <a:spcPct val="0"/>
              </a:spcBef>
              <a:spcAft>
                <a:spcPct val="0"/>
              </a:spcAft>
              <a:defRPr sz="3200" b="1">
                <a:solidFill>
                  <a:srgbClr val="4D917C"/>
                </a:solidFill>
                <a:latin typeface="+mj-lt"/>
                <a:ea typeface="+mj-ea"/>
                <a:cs typeface="+mj-cs"/>
              </a:defRPr>
            </a:lvl1pPr>
            <a:lvl2pPr algn="l" rtl="0" eaLnBrk="0" fontAlgn="base" hangingPunct="0">
              <a:spcBef>
                <a:spcPct val="0"/>
              </a:spcBef>
              <a:spcAft>
                <a:spcPct val="0"/>
              </a:spcAft>
              <a:defRPr sz="3200" b="1">
                <a:solidFill>
                  <a:srgbClr val="4D917C"/>
                </a:solidFill>
                <a:latin typeface="Verdana" pitchFamily="34" charset="0"/>
              </a:defRPr>
            </a:lvl2pPr>
            <a:lvl3pPr algn="l" rtl="0" eaLnBrk="0" fontAlgn="base" hangingPunct="0">
              <a:spcBef>
                <a:spcPct val="0"/>
              </a:spcBef>
              <a:spcAft>
                <a:spcPct val="0"/>
              </a:spcAft>
              <a:defRPr sz="3200" b="1">
                <a:solidFill>
                  <a:srgbClr val="4D917C"/>
                </a:solidFill>
                <a:latin typeface="Verdana" pitchFamily="34" charset="0"/>
              </a:defRPr>
            </a:lvl3pPr>
            <a:lvl4pPr algn="l" rtl="0" eaLnBrk="0" fontAlgn="base" hangingPunct="0">
              <a:spcBef>
                <a:spcPct val="0"/>
              </a:spcBef>
              <a:spcAft>
                <a:spcPct val="0"/>
              </a:spcAft>
              <a:defRPr sz="3200" b="1">
                <a:solidFill>
                  <a:srgbClr val="4D917C"/>
                </a:solidFill>
                <a:latin typeface="Verdana" pitchFamily="34" charset="0"/>
              </a:defRPr>
            </a:lvl4pPr>
            <a:lvl5pPr algn="l" rtl="0" eaLnBrk="0" fontAlgn="base" hangingPunct="0">
              <a:spcBef>
                <a:spcPct val="0"/>
              </a:spcBef>
              <a:spcAft>
                <a:spcPct val="0"/>
              </a:spcAft>
              <a:defRPr sz="3200" b="1">
                <a:solidFill>
                  <a:srgbClr val="4D917C"/>
                </a:solidFill>
                <a:latin typeface="Verdana" pitchFamily="34" charset="0"/>
              </a:defRPr>
            </a:lvl5pPr>
            <a:lvl6pPr marL="457200" algn="l" rtl="0" fontAlgn="base">
              <a:spcBef>
                <a:spcPct val="0"/>
              </a:spcBef>
              <a:spcAft>
                <a:spcPct val="0"/>
              </a:spcAft>
              <a:defRPr sz="3200" b="1">
                <a:solidFill>
                  <a:srgbClr val="325B73"/>
                </a:solidFill>
                <a:latin typeface="Verdana" pitchFamily="34" charset="0"/>
              </a:defRPr>
            </a:lvl6pPr>
            <a:lvl7pPr marL="914400" algn="l" rtl="0" fontAlgn="base">
              <a:spcBef>
                <a:spcPct val="0"/>
              </a:spcBef>
              <a:spcAft>
                <a:spcPct val="0"/>
              </a:spcAft>
              <a:defRPr sz="3200" b="1">
                <a:solidFill>
                  <a:srgbClr val="325B73"/>
                </a:solidFill>
                <a:latin typeface="Verdana" pitchFamily="34" charset="0"/>
              </a:defRPr>
            </a:lvl7pPr>
            <a:lvl8pPr marL="1371600" algn="l" rtl="0" fontAlgn="base">
              <a:spcBef>
                <a:spcPct val="0"/>
              </a:spcBef>
              <a:spcAft>
                <a:spcPct val="0"/>
              </a:spcAft>
              <a:defRPr sz="3200" b="1">
                <a:solidFill>
                  <a:srgbClr val="325B73"/>
                </a:solidFill>
                <a:latin typeface="Verdana" pitchFamily="34" charset="0"/>
              </a:defRPr>
            </a:lvl8pPr>
            <a:lvl9pPr marL="1828800" algn="l" rtl="0" fontAlgn="base">
              <a:spcBef>
                <a:spcPct val="0"/>
              </a:spcBef>
              <a:spcAft>
                <a:spcPct val="0"/>
              </a:spcAft>
              <a:defRPr sz="3200" b="1">
                <a:solidFill>
                  <a:srgbClr val="325B73"/>
                </a:solidFill>
                <a:latin typeface="Verdana" pitchFamily="34" charset="0"/>
              </a:defRPr>
            </a:lvl9pPr>
          </a:lstStyle>
          <a:p>
            <a:pPr marL="514350" indent="-514350" algn="ctr">
              <a:buAutoNum type="arabicPeriod" startAt="3"/>
            </a:pPr>
            <a:r>
              <a:rPr lang="en-US" sz="3400" kern="0">
                <a:latin typeface="Batang" panose="02030600000101010101" pitchFamily="18" charset="-127"/>
                <a:ea typeface="Batang" panose="02030600000101010101" pitchFamily="18" charset="-127"/>
              </a:rPr>
              <a:t>Determine Whether Each </a:t>
            </a:r>
            <a:br>
              <a:rPr lang="en-US" sz="3400" kern="0">
                <a:latin typeface="Batang" panose="02030600000101010101" pitchFamily="18" charset="-127"/>
                <a:ea typeface="Batang" panose="02030600000101010101" pitchFamily="18" charset="-127"/>
              </a:rPr>
            </a:br>
            <a:r>
              <a:rPr lang="en-US" sz="3400" kern="0">
                <a:latin typeface="Batang" panose="02030600000101010101" pitchFamily="18" charset="-127"/>
                <a:ea typeface="Batang" panose="02030600000101010101" pitchFamily="18" charset="-127"/>
              </a:rPr>
              <a:t>       Required Element is Present</a:t>
            </a:r>
          </a:p>
        </p:txBody>
      </p:sp>
      <p:sp>
        <p:nvSpPr>
          <p:cNvPr id="5" name="TextBox 4"/>
          <p:cNvSpPr txBox="1"/>
          <p:nvPr/>
        </p:nvSpPr>
        <p:spPr>
          <a:xfrm>
            <a:off x="300446" y="1582682"/>
            <a:ext cx="8660675" cy="4708981"/>
          </a:xfrm>
          <a:prstGeom prst="rect">
            <a:avLst/>
          </a:prstGeom>
          <a:noFill/>
        </p:spPr>
        <p:txBody>
          <a:bodyPr wrap="square" rtlCol="0">
            <a:spAutoFit/>
          </a:bodyPr>
          <a:lstStyle/>
          <a:p>
            <a:pPr algn="just"/>
            <a:r>
              <a:rPr lang="en-US" sz="2000">
                <a:latin typeface="Batang" panose="02030600000101010101" pitchFamily="18" charset="-127"/>
                <a:ea typeface="Batang" panose="02030600000101010101" pitchFamily="18" charset="-127"/>
                <a:sym typeface="Wingdings"/>
              </a:rPr>
              <a:t>1.		Intentional touching</a:t>
            </a:r>
          </a:p>
          <a:p>
            <a:pPr algn="just"/>
            <a:r>
              <a:rPr lang="en-US" sz="2000">
                <a:latin typeface="Batang" panose="02030600000101010101" pitchFamily="18" charset="-127"/>
                <a:ea typeface="Batang" panose="02030600000101010101" pitchFamily="18" charset="-127"/>
                <a:sym typeface="Wingdings"/>
              </a:rPr>
              <a:t>2.	</a:t>
            </a:r>
            <a:r>
              <a:rPr lang="en-US" sz="2000">
                <a:solidFill>
                  <a:srgbClr val="FF0000"/>
                </a:solidFill>
                <a:latin typeface="Batang" panose="02030600000101010101" pitchFamily="18" charset="-127"/>
                <a:ea typeface="Batang" panose="02030600000101010101" pitchFamily="18" charset="-127"/>
                <a:sym typeface="Wingdings"/>
              </a:rPr>
              <a:t></a:t>
            </a:r>
            <a:r>
              <a:rPr lang="en-US" sz="2000">
                <a:latin typeface="Batang" panose="02030600000101010101" pitchFamily="18" charset="-127"/>
                <a:ea typeface="Batang" panose="02030600000101010101" pitchFamily="18" charset="-127"/>
                <a:sym typeface="Wingdings"/>
              </a:rPr>
              <a:t> 	Without consent</a:t>
            </a:r>
          </a:p>
          <a:p>
            <a:pPr algn="just"/>
            <a:r>
              <a:rPr lang="en-US" sz="2000">
                <a:latin typeface="Batang" panose="02030600000101010101" pitchFamily="18" charset="-127"/>
                <a:ea typeface="Batang" panose="02030600000101010101" pitchFamily="18" charset="-127"/>
                <a:sym typeface="Wingdings"/>
              </a:rPr>
              <a:t>3. 	</a:t>
            </a:r>
            <a:r>
              <a:rPr lang="en-US" sz="2000">
                <a:solidFill>
                  <a:srgbClr val="FF0000"/>
                </a:solidFill>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       Of another person’s intimate parts</a:t>
            </a:r>
          </a:p>
          <a:p>
            <a:pPr algn="just"/>
            <a:r>
              <a:rPr lang="en-US" sz="2000">
                <a:latin typeface="Batang" panose="02030600000101010101" pitchFamily="18" charset="-127"/>
                <a:ea typeface="Batang" panose="02030600000101010101" pitchFamily="18" charset="-127"/>
                <a:sym typeface="Wingdings"/>
              </a:rPr>
              <a:t>		(intimate part:  </a:t>
            </a:r>
            <a:r>
              <a:rPr lang="en-US" sz="2000" u="sng">
                <a:solidFill>
                  <a:srgbClr val="FF0000"/>
                </a:solidFill>
                <a:latin typeface="Batang" panose="02030600000101010101" pitchFamily="18" charset="-127"/>
                <a:ea typeface="Batang" panose="02030600000101010101" pitchFamily="18" charset="-127"/>
                <a:sym typeface="Wingdings"/>
              </a:rPr>
              <a:t>breasts</a:t>
            </a:r>
            <a:r>
              <a:rPr lang="en-US" sz="2000" u="sng">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a:t>
            </a:r>
          </a:p>
          <a:p>
            <a:pPr algn="just"/>
            <a:r>
              <a:rPr lang="en-US" sz="2000" i="1">
                <a:latin typeface="Batang" panose="02030600000101010101" pitchFamily="18" charset="-127"/>
                <a:ea typeface="Batang" panose="02030600000101010101" pitchFamily="18" charset="-127"/>
                <a:sym typeface="Wingdings"/>
              </a:rPr>
              <a:t>or</a:t>
            </a:r>
          </a:p>
          <a:p>
            <a:pPr algn="just"/>
            <a:endParaRPr lang="en-US" sz="2000" i="1">
              <a:latin typeface="Batang" panose="02030600000101010101" pitchFamily="18" charset="-127"/>
              <a:ea typeface="Batang" panose="02030600000101010101" pitchFamily="18" charset="-127"/>
              <a:sym typeface="Wingdings"/>
            </a:endParaRPr>
          </a:p>
          <a:p>
            <a:pPr marL="457200" indent="-457200" algn="just">
              <a:buAutoNum type="arabicPeriod" startAt="3"/>
            </a:pPr>
            <a:r>
              <a:rPr lang="en-US" sz="2000">
                <a:latin typeface="Batang" panose="02030600000101010101" pitchFamily="18" charset="-127"/>
                <a:ea typeface="Batang" panose="02030600000101010101" pitchFamily="18" charset="-127"/>
                <a:sym typeface="Wingdings"/>
              </a:rPr>
              <a:t>              With respondent’s intimate parts</a:t>
            </a:r>
          </a:p>
          <a:p>
            <a:pPr lvl="3" algn="just"/>
            <a:r>
              <a:rPr lang="en-US" sz="2000">
                <a:latin typeface="Batang" panose="02030600000101010101" pitchFamily="18" charset="-127"/>
                <a:ea typeface="Batang" panose="02030600000101010101" pitchFamily="18" charset="-127"/>
                <a:sym typeface="Wingdings"/>
              </a:rPr>
              <a:t>	 (intimate part:  </a:t>
            </a:r>
            <a:r>
              <a:rPr lang="en-US" sz="2000" u="sng">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a:t>
            </a:r>
          </a:p>
          <a:p>
            <a:pPr lvl="3" indent="-1371600" algn="just"/>
            <a:r>
              <a:rPr lang="en-US" sz="2000" i="1">
                <a:latin typeface="Batang" panose="02030600000101010101" pitchFamily="18" charset="-127"/>
                <a:ea typeface="Batang" panose="02030600000101010101" pitchFamily="18" charset="-127"/>
                <a:sym typeface="Wingdings"/>
              </a:rPr>
              <a:t>or</a:t>
            </a:r>
          </a:p>
          <a:p>
            <a:pPr lvl="3" indent="-1371600" algn="just"/>
            <a:endParaRPr lang="en-US" sz="2000" i="1">
              <a:latin typeface="Batang" panose="02030600000101010101" pitchFamily="18" charset="-127"/>
              <a:ea typeface="Batang" panose="02030600000101010101" pitchFamily="18" charset="-127"/>
              <a:sym typeface="Wingdings"/>
            </a:endParaRPr>
          </a:p>
          <a:p>
            <a:pPr marL="0" lvl="3" algn="just"/>
            <a:r>
              <a:rPr lang="en-US" sz="2000">
                <a:latin typeface="Batang" panose="02030600000101010101" pitchFamily="18" charset="-127"/>
                <a:ea typeface="Batang" panose="02030600000101010101" pitchFamily="18" charset="-127"/>
                <a:sym typeface="Wingdings"/>
              </a:rPr>
              <a:t>3.	 	For purposes of sexual gratification</a:t>
            </a:r>
          </a:p>
          <a:p>
            <a:pPr marL="0" lvl="3" algn="just"/>
            <a:r>
              <a:rPr lang="en-US" sz="2000">
                <a:latin typeface="Batang" panose="02030600000101010101" pitchFamily="18" charset="-127"/>
                <a:ea typeface="Batang" panose="02030600000101010101" pitchFamily="18" charset="-127"/>
                <a:sym typeface="Wingdings"/>
              </a:rPr>
              <a:t>		Using force</a:t>
            </a:r>
          </a:p>
          <a:p>
            <a:pPr marL="0" lvl="3" algn="just"/>
            <a:r>
              <a:rPr lang="en-US" sz="2000">
                <a:latin typeface="Batang" panose="02030600000101010101" pitchFamily="18" charset="-127"/>
                <a:ea typeface="Batang" panose="02030600000101010101" pitchFamily="18" charset="-127"/>
                <a:sym typeface="Wingdings"/>
              </a:rPr>
              <a:t>		To cause another person to touch their own or 			another person’s intimate parts</a:t>
            </a:r>
          </a:p>
          <a:p>
            <a:pPr lvl="3" indent="-1371600" algn="just"/>
            <a:r>
              <a:rPr lang="en-US" sz="2000" i="1">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 (intimate part:  </a:t>
            </a:r>
            <a:r>
              <a:rPr lang="en-US" sz="2000" u="sng">
                <a:latin typeface="Batang" panose="02030600000101010101" pitchFamily="18" charset="-127"/>
                <a:ea typeface="Batang" panose="02030600000101010101" pitchFamily="18" charset="-127"/>
                <a:sym typeface="Wingdings"/>
              </a:rPr>
              <a:t>				</a:t>
            </a:r>
            <a:r>
              <a:rPr lang="en-US" sz="2000">
                <a:latin typeface="Batang" panose="02030600000101010101" pitchFamily="18" charset="-127"/>
                <a:ea typeface="Batang" panose="02030600000101010101" pitchFamily="18" charset="-127"/>
                <a:sym typeface="Wingdings"/>
              </a:rPr>
              <a:t>)</a:t>
            </a:r>
            <a:endParaRPr lang="en-US" sz="2000" i="1">
              <a:latin typeface="Batang" panose="02030600000101010101" pitchFamily="18" charset="-127"/>
              <a:ea typeface="Batang" panose="02030600000101010101" pitchFamily="18" charset="-127"/>
              <a:sym typeface="Wingdings"/>
            </a:endParaRPr>
          </a:p>
        </p:txBody>
      </p:sp>
    </p:spTree>
    <p:extLst>
      <p:ext uri="{BB962C8B-B14F-4D97-AF65-F5344CB8AC3E}">
        <p14:creationId xmlns:p14="http://schemas.microsoft.com/office/powerpoint/2010/main" val="3836305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6745" y="511629"/>
            <a:ext cx="8284484" cy="805542"/>
          </a:xfrm>
        </p:spPr>
        <p:txBody>
          <a:bodyPr/>
          <a:lstStyle/>
          <a:p>
            <a:pPr algn="ctr"/>
            <a:r>
              <a:rPr lang="en-US" sz="3600" cap="none"/>
              <a:t>              </a:t>
            </a:r>
            <a:r>
              <a:rPr lang="en-US" sz="3600" cap="none">
                <a:latin typeface="Batang" panose="02030600000101010101" pitchFamily="18" charset="-127"/>
                <a:ea typeface="Batang" panose="02030600000101010101" pitchFamily="18" charset="-127"/>
              </a:rPr>
              <a:t>Investigation Timeline</a:t>
            </a:r>
            <a:endParaRPr lang="en-US" sz="4000" cap="none">
              <a:latin typeface="Batang" panose="02030600000101010101" pitchFamily="18" charset="-127"/>
              <a:ea typeface="Batang" panose="02030600000101010101" pitchFamily="18" charset="-127"/>
            </a:endParaRPr>
          </a:p>
        </p:txBody>
      </p:sp>
      <p:sp>
        <p:nvSpPr>
          <p:cNvPr id="3" name="Text Placeholder 2"/>
          <p:cNvSpPr>
            <a:spLocks noGrp="1"/>
          </p:cNvSpPr>
          <p:nvPr>
            <p:ph type="body" sz="quarter" idx="12"/>
          </p:nvPr>
        </p:nvSpPr>
        <p:spPr>
          <a:xfrm>
            <a:off x="340535" y="1879463"/>
            <a:ext cx="8462930" cy="4085910"/>
          </a:xfrm>
        </p:spPr>
        <p:txBody>
          <a:bodyPr/>
          <a:lstStyle/>
          <a:p>
            <a:pPr marL="457200" lvl="1" indent="0">
              <a:spcBef>
                <a:spcPct val="0"/>
              </a:spcBef>
              <a:buNone/>
            </a:pPr>
            <a:endParaRPr lang="en-US" altLang="en-US" sz="800">
              <a:latin typeface="Batang" panose="02030600000101010101" pitchFamily="18" charset="-127"/>
              <a:ea typeface="Batang" panose="02030600000101010101" pitchFamily="18" charset="-127"/>
            </a:endParaRPr>
          </a:p>
          <a:p>
            <a:pPr lvl="0">
              <a:spcBef>
                <a:spcPct val="0"/>
              </a:spcBef>
              <a:buFont typeface="Wingdings" pitchFamily="2" charset="2"/>
              <a:buChar char="§"/>
            </a:pPr>
            <a:r>
              <a:rPr lang="en-US" sz="2000">
                <a:latin typeface="Batang" panose="02030600000101010101" pitchFamily="18" charset="-127"/>
                <a:ea typeface="Batang" panose="02030600000101010101" pitchFamily="18" charset="-127"/>
              </a:rPr>
              <a:t>Establish a preliminary timeline for the investigation</a:t>
            </a:r>
          </a:p>
          <a:p>
            <a:pPr lvl="0">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lvl="1">
              <a:spcBef>
                <a:spcPct val="0"/>
              </a:spcBef>
              <a:buFont typeface="Wingdings" pitchFamily="2" charset="2"/>
              <a:buChar char="§"/>
            </a:pPr>
            <a:r>
              <a:rPr lang="en-US" sz="2000">
                <a:latin typeface="Batang" panose="02030600000101010101" pitchFamily="18" charset="-127"/>
                <a:ea typeface="Batang" panose="02030600000101010101" pitchFamily="18" charset="-127"/>
              </a:rPr>
              <a:t>Interviewing parties</a:t>
            </a:r>
          </a:p>
          <a:p>
            <a:pPr lvl="1">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lvl="1">
              <a:spcBef>
                <a:spcPct val="0"/>
              </a:spcBef>
              <a:buFont typeface="Wingdings" pitchFamily="2" charset="2"/>
              <a:buChar char="§"/>
            </a:pPr>
            <a:r>
              <a:rPr lang="en-US" sz="2000">
                <a:latin typeface="Batang" panose="02030600000101010101" pitchFamily="18" charset="-127"/>
                <a:ea typeface="Batang" panose="02030600000101010101" pitchFamily="18" charset="-127"/>
              </a:rPr>
              <a:t>Interviewing witnesses</a:t>
            </a:r>
          </a:p>
          <a:p>
            <a:pPr lvl="1">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lvl="1">
              <a:spcBef>
                <a:spcPct val="0"/>
              </a:spcBef>
              <a:buFont typeface="Wingdings" pitchFamily="2" charset="2"/>
              <a:buChar char="§"/>
            </a:pPr>
            <a:r>
              <a:rPr lang="en-US" sz="2000">
                <a:latin typeface="Batang" panose="02030600000101010101" pitchFamily="18" charset="-127"/>
                <a:ea typeface="Batang" panose="02030600000101010101" pitchFamily="18" charset="-127"/>
              </a:rPr>
              <a:t>Drafting statements</a:t>
            </a:r>
          </a:p>
          <a:p>
            <a:pPr lvl="1">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lvl="1">
              <a:spcBef>
                <a:spcPct val="0"/>
              </a:spcBef>
              <a:buFont typeface="Wingdings" pitchFamily="2" charset="2"/>
              <a:buChar char="§"/>
            </a:pPr>
            <a:r>
              <a:rPr lang="en-US" sz="2000">
                <a:latin typeface="Batang" panose="02030600000101010101" pitchFamily="18" charset="-127"/>
                <a:ea typeface="Batang" panose="02030600000101010101" pitchFamily="18" charset="-127"/>
              </a:rPr>
              <a:t>Verifying statements</a:t>
            </a:r>
          </a:p>
          <a:p>
            <a:pPr lvl="1">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lvl="1">
              <a:spcBef>
                <a:spcPct val="0"/>
              </a:spcBef>
              <a:buFont typeface="Wingdings" pitchFamily="2" charset="2"/>
              <a:buChar char="§"/>
            </a:pPr>
            <a:r>
              <a:rPr lang="en-US" sz="2000">
                <a:latin typeface="Batang" panose="02030600000101010101" pitchFamily="18" charset="-127"/>
                <a:ea typeface="Batang" panose="02030600000101010101" pitchFamily="18" charset="-127"/>
              </a:rPr>
              <a:t>Gathering/obtaining documentation</a:t>
            </a:r>
          </a:p>
          <a:p>
            <a:pPr lvl="1">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lvl="1">
              <a:spcBef>
                <a:spcPct val="0"/>
              </a:spcBef>
              <a:buFont typeface="Wingdings" pitchFamily="2" charset="2"/>
              <a:buChar char="§"/>
            </a:pPr>
            <a:r>
              <a:rPr lang="en-US" sz="2000">
                <a:latin typeface="Batang" panose="02030600000101010101" pitchFamily="18" charset="-127"/>
                <a:ea typeface="Batang" panose="02030600000101010101" pitchFamily="18" charset="-127"/>
              </a:rPr>
              <a:t>Drafting a report</a:t>
            </a:r>
          </a:p>
          <a:p>
            <a:pPr marL="457200" lvl="1" indent="0">
              <a:spcBef>
                <a:spcPct val="0"/>
              </a:spcBef>
              <a:buNone/>
            </a:pPr>
            <a:endParaRPr lang="en-US">
              <a:latin typeface="Batang" panose="02030600000101010101" pitchFamily="18" charset="-127"/>
              <a:ea typeface="Batang" panose="02030600000101010101" pitchFamily="18" charset="-127"/>
            </a:endParaRPr>
          </a:p>
          <a:p>
            <a:pPr lvl="1"/>
            <a:endParaRPr lang="en-US" sz="1600">
              <a:latin typeface="Batang" panose="02030600000101010101" pitchFamily="18" charset="-127"/>
              <a:ea typeface="Batang" panose="02030600000101010101" pitchFamily="18" charset="-127"/>
            </a:endParaRPr>
          </a:p>
          <a:p>
            <a:pPr marL="457200" lvl="1" indent="0">
              <a:buNone/>
            </a:pPr>
            <a:endParaRPr lang="en-US" sz="1600">
              <a:latin typeface="Batang" panose="02030600000101010101" pitchFamily="18" charset="-127"/>
              <a:ea typeface="Batang" panose="02030600000101010101" pitchFamily="18" charset="-127"/>
            </a:endParaRPr>
          </a:p>
          <a:p>
            <a:pPr>
              <a:spcBef>
                <a:spcPct val="0"/>
              </a:spcBef>
            </a:pPr>
            <a:endParaRPr lang="en-US" altLang="en-US" sz="1000">
              <a:latin typeface="Batang" panose="02030600000101010101" pitchFamily="18" charset="-127"/>
              <a:ea typeface="Batang" panose="02030600000101010101" pitchFamily="18" charset="-127"/>
            </a:endParaRPr>
          </a:p>
        </p:txBody>
      </p:sp>
      <p:grpSp>
        <p:nvGrpSpPr>
          <p:cNvPr id="5" name="Group 4">
            <a:extLst>
              <a:ext uri="{FF2B5EF4-FFF2-40B4-BE49-F238E27FC236}">
                <a16:creationId xmlns:a16="http://schemas.microsoft.com/office/drawing/2014/main" id="{DC5D36FB-65FC-41F6-BA90-BF052211FDA3}"/>
              </a:ext>
            </a:extLst>
          </p:cNvPr>
          <p:cNvGrpSpPr/>
          <p:nvPr/>
        </p:nvGrpSpPr>
        <p:grpSpPr>
          <a:xfrm>
            <a:off x="176373" y="224427"/>
            <a:ext cx="2304189" cy="1612858"/>
            <a:chOff x="370888" y="30348"/>
            <a:chExt cx="2304189" cy="1612858"/>
          </a:xfrm>
        </p:grpSpPr>
        <p:sp>
          <p:nvSpPr>
            <p:cNvPr id="6" name="Rounded Rectangle 6">
              <a:extLst>
                <a:ext uri="{FF2B5EF4-FFF2-40B4-BE49-F238E27FC236}">
                  <a16:creationId xmlns:a16="http://schemas.microsoft.com/office/drawing/2014/main" id="{BE9645B1-A8C0-4C76-9CE3-781C6E8224B8}"/>
                </a:ext>
              </a:extLst>
            </p:cNvPr>
            <p:cNvSpPr/>
            <p:nvPr/>
          </p:nvSpPr>
          <p:spPr>
            <a:xfrm>
              <a:off x="370888" y="30348"/>
              <a:ext cx="2304189" cy="1612858"/>
            </a:xfrm>
            <a:prstGeom prst="roundRect">
              <a:avLst>
                <a:gd name="adj" fmla="val 16670"/>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7" name="Rounded Rectangle 4">
              <a:extLst>
                <a:ext uri="{FF2B5EF4-FFF2-40B4-BE49-F238E27FC236}">
                  <a16:creationId xmlns:a16="http://schemas.microsoft.com/office/drawing/2014/main" id="{18086EEA-3D11-4D2A-95EF-20B51D6C77CF}"/>
                </a:ext>
              </a:extLst>
            </p:cNvPr>
            <p:cNvSpPr/>
            <p:nvPr/>
          </p:nvSpPr>
          <p:spPr>
            <a:xfrm>
              <a:off x="449635" y="109095"/>
              <a:ext cx="2146695" cy="14553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1:  Orienting</a:t>
              </a:r>
            </a:p>
          </p:txBody>
        </p:sp>
      </p:grpSp>
    </p:spTree>
    <p:extLst>
      <p:ext uri="{BB962C8B-B14F-4D97-AF65-F5344CB8AC3E}">
        <p14:creationId xmlns:p14="http://schemas.microsoft.com/office/powerpoint/2010/main" val="302522466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6745" y="424996"/>
            <a:ext cx="8311024" cy="1282187"/>
          </a:xfrm>
        </p:spPr>
        <p:txBody>
          <a:bodyPr/>
          <a:lstStyle/>
          <a:p>
            <a:r>
              <a:rPr lang="en-US" sz="3600" cap="none"/>
              <a:t>             </a:t>
            </a:r>
            <a:r>
              <a:rPr lang="en-US" sz="3600" cap="none">
                <a:latin typeface="Batang" panose="02030600000101010101" pitchFamily="18" charset="-127"/>
                <a:ea typeface="Batang" panose="02030600000101010101" pitchFamily="18" charset="-127"/>
              </a:rPr>
              <a:t>Investigation Timeline          L            Log</a:t>
            </a:r>
            <a:endParaRPr lang="en-US" sz="3600">
              <a:latin typeface="Batang" panose="02030600000101010101" pitchFamily="18" charset="-127"/>
              <a:ea typeface="Batang" panose="02030600000101010101" pitchFamily="18" charset="-127"/>
            </a:endParaRPr>
          </a:p>
        </p:txBody>
      </p:sp>
      <p:sp>
        <p:nvSpPr>
          <p:cNvPr id="3" name="Text Placeholder 2"/>
          <p:cNvSpPr>
            <a:spLocks noGrp="1"/>
          </p:cNvSpPr>
          <p:nvPr>
            <p:ph type="body" sz="quarter" idx="12"/>
          </p:nvPr>
        </p:nvSpPr>
        <p:spPr>
          <a:xfrm>
            <a:off x="255120" y="1707183"/>
            <a:ext cx="8433902" cy="4312617"/>
          </a:xfrm>
        </p:spPr>
        <p:txBody>
          <a:bodyPr/>
          <a:lstStyle/>
          <a:p>
            <a:pPr lvl="2" indent="-911225">
              <a:buNone/>
            </a:pPr>
            <a:endParaRPr lang="en-US" sz="1600"/>
          </a:p>
          <a:p>
            <a:pPr marL="457200" lvl="2" indent="-457200">
              <a:spcBef>
                <a:spcPct val="0"/>
              </a:spcBef>
              <a:buFont typeface="Wingdings" pitchFamily="2" charset="2"/>
              <a:buChar char="§"/>
            </a:pPr>
            <a:r>
              <a:rPr lang="en-US" sz="2000">
                <a:latin typeface="Batang" panose="02030600000101010101" pitchFamily="18" charset="-127"/>
                <a:ea typeface="Batang" panose="02030600000101010101" pitchFamily="18" charset="-127"/>
              </a:rPr>
              <a:t>Log the receipt of information, evidence, and other materials as it is obtained in the course of the investigation</a:t>
            </a:r>
          </a:p>
          <a:p>
            <a:pPr marL="457200" lvl="2" indent="-457200">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marL="457200" lvl="2" indent="-457200">
              <a:spcBef>
                <a:spcPct val="0"/>
              </a:spcBef>
              <a:buFont typeface="Wingdings" pitchFamily="2" charset="2"/>
              <a:buChar char="§"/>
            </a:pPr>
            <a:r>
              <a:rPr lang="en-US" sz="2000">
                <a:latin typeface="Batang" panose="02030600000101010101" pitchFamily="18" charset="-127"/>
                <a:ea typeface="Batang" panose="02030600000101010101" pitchFamily="18" charset="-127"/>
              </a:rPr>
              <a:t>Log unsuccessful searches for evidence</a:t>
            </a:r>
          </a:p>
          <a:p>
            <a:pPr marL="457200" lvl="2" indent="-457200">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marL="457200" lvl="2" indent="-457200">
              <a:spcBef>
                <a:spcPct val="0"/>
              </a:spcBef>
              <a:buFont typeface="Wingdings" pitchFamily="2" charset="2"/>
              <a:buChar char="§"/>
            </a:pPr>
            <a:r>
              <a:rPr lang="en-US" sz="2000">
                <a:latin typeface="Batang" panose="02030600000101010101" pitchFamily="18" charset="-127"/>
                <a:ea typeface="Batang" panose="02030600000101010101" pitchFamily="18" charset="-127"/>
              </a:rPr>
              <a:t>Log delays</a:t>
            </a:r>
          </a:p>
          <a:p>
            <a:pPr marL="457200" lvl="2" indent="-457200">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marL="457200" lvl="2" indent="-457200">
              <a:spcBef>
                <a:spcPct val="0"/>
              </a:spcBef>
              <a:buFont typeface="Wingdings" pitchFamily="2" charset="2"/>
              <a:buChar char="§"/>
            </a:pPr>
            <a:r>
              <a:rPr lang="en-US" sz="2000">
                <a:latin typeface="Batang" panose="02030600000101010101" pitchFamily="18" charset="-127"/>
                <a:ea typeface="Batang" panose="02030600000101010101" pitchFamily="18" charset="-127"/>
              </a:rPr>
              <a:t>Log communications with witnesses</a:t>
            </a:r>
          </a:p>
          <a:p>
            <a:pPr marL="457200" lvl="2" indent="-457200">
              <a:spcBef>
                <a:spcPct val="0"/>
              </a:spcBef>
              <a:buFont typeface="Wingdings" pitchFamily="2" charset="2"/>
              <a:buChar char="§"/>
            </a:pPr>
            <a:endParaRPr lang="en-US" sz="2000">
              <a:latin typeface="Batang" panose="02030600000101010101" pitchFamily="18" charset="-127"/>
              <a:ea typeface="Batang" panose="02030600000101010101" pitchFamily="18" charset="-127"/>
            </a:endParaRPr>
          </a:p>
          <a:p>
            <a:pPr marL="457200" lvl="2" indent="-457200">
              <a:spcBef>
                <a:spcPct val="0"/>
              </a:spcBef>
              <a:buFont typeface="Wingdings" pitchFamily="2" charset="2"/>
              <a:buChar char="§"/>
            </a:pPr>
            <a:r>
              <a:rPr lang="en-US" sz="2000">
                <a:latin typeface="Batang" panose="02030600000101010101" pitchFamily="18" charset="-127"/>
                <a:ea typeface="Batang" panose="02030600000101010101" pitchFamily="18" charset="-127"/>
              </a:rPr>
              <a:t>Log procedural communications with administrators, attorneys, etc.</a:t>
            </a:r>
          </a:p>
        </p:txBody>
      </p:sp>
      <p:grpSp>
        <p:nvGrpSpPr>
          <p:cNvPr id="5" name="Group 4">
            <a:extLst>
              <a:ext uri="{FF2B5EF4-FFF2-40B4-BE49-F238E27FC236}">
                <a16:creationId xmlns:a16="http://schemas.microsoft.com/office/drawing/2014/main" id="{FB949D0C-9A38-43EC-9E7F-8758CA22884C}"/>
              </a:ext>
            </a:extLst>
          </p:cNvPr>
          <p:cNvGrpSpPr/>
          <p:nvPr/>
        </p:nvGrpSpPr>
        <p:grpSpPr>
          <a:xfrm>
            <a:off x="176373" y="224427"/>
            <a:ext cx="2304189" cy="1612858"/>
            <a:chOff x="370888" y="30348"/>
            <a:chExt cx="2304189" cy="1612858"/>
          </a:xfrm>
        </p:grpSpPr>
        <p:sp>
          <p:nvSpPr>
            <p:cNvPr id="6" name="Rounded Rectangle 6">
              <a:extLst>
                <a:ext uri="{FF2B5EF4-FFF2-40B4-BE49-F238E27FC236}">
                  <a16:creationId xmlns:a16="http://schemas.microsoft.com/office/drawing/2014/main" id="{63C7BA4A-978C-4BC4-B830-7157AA7279B5}"/>
                </a:ext>
              </a:extLst>
            </p:cNvPr>
            <p:cNvSpPr/>
            <p:nvPr/>
          </p:nvSpPr>
          <p:spPr>
            <a:xfrm>
              <a:off x="370888" y="30348"/>
              <a:ext cx="2304189" cy="1612858"/>
            </a:xfrm>
            <a:prstGeom prst="roundRect">
              <a:avLst>
                <a:gd name="adj" fmla="val 16670"/>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7" name="Rounded Rectangle 4">
              <a:extLst>
                <a:ext uri="{FF2B5EF4-FFF2-40B4-BE49-F238E27FC236}">
                  <a16:creationId xmlns:a16="http://schemas.microsoft.com/office/drawing/2014/main" id="{22E3FD89-8DE8-4E7E-9363-258F403FBCC1}"/>
                </a:ext>
              </a:extLst>
            </p:cNvPr>
            <p:cNvSpPr/>
            <p:nvPr/>
          </p:nvSpPr>
          <p:spPr>
            <a:xfrm>
              <a:off x="449635" y="109095"/>
              <a:ext cx="2146695" cy="14553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Stage 1:  Orienting</a:t>
              </a:r>
            </a:p>
          </p:txBody>
        </p:sp>
      </p:grpSp>
    </p:spTree>
    <p:extLst>
      <p:ext uri="{BB962C8B-B14F-4D97-AF65-F5344CB8AC3E}">
        <p14:creationId xmlns:p14="http://schemas.microsoft.com/office/powerpoint/2010/main" val="219267936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459710727"/>
              </p:ext>
            </p:extLst>
          </p:nvPr>
        </p:nvGraphicFramePr>
        <p:xfrm>
          <a:off x="1605516" y="786809"/>
          <a:ext cx="7365956" cy="5665749"/>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3A0892E7-8CB6-49D9-9EE4-6984BBADA26A}"/>
              </a:ext>
            </a:extLst>
          </p:cNvPr>
          <p:cNvGrpSpPr/>
          <p:nvPr/>
        </p:nvGrpSpPr>
        <p:grpSpPr>
          <a:xfrm>
            <a:off x="148656" y="189781"/>
            <a:ext cx="2304189" cy="1612858"/>
            <a:chOff x="2294434" y="1842120"/>
            <a:chExt cx="2304189" cy="1612858"/>
          </a:xfrm>
        </p:grpSpPr>
        <p:sp>
          <p:nvSpPr>
            <p:cNvPr id="5" name="Rectangle: Rounded Corners 4">
              <a:extLst>
                <a:ext uri="{FF2B5EF4-FFF2-40B4-BE49-F238E27FC236}">
                  <a16:creationId xmlns:a16="http://schemas.microsoft.com/office/drawing/2014/main" id="{9DEC3B58-BFA4-4C51-B537-0AF551F9F6E4}"/>
                </a:ext>
              </a:extLst>
            </p:cNvPr>
            <p:cNvSpPr/>
            <p:nvPr/>
          </p:nvSpPr>
          <p:spPr>
            <a:xfrm>
              <a:off x="2294434" y="1842120"/>
              <a:ext cx="2304189" cy="1612858"/>
            </a:xfrm>
            <a:prstGeom prst="roundRect">
              <a:avLst>
                <a:gd name="adj" fmla="val 16670"/>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6" name="Rectangle: Rounded Corners 4">
              <a:extLst>
                <a:ext uri="{FF2B5EF4-FFF2-40B4-BE49-F238E27FC236}">
                  <a16:creationId xmlns:a16="http://schemas.microsoft.com/office/drawing/2014/main" id="{6A8446AD-5045-4317-814A-EB78C2E3EB1A}"/>
                </a:ext>
              </a:extLst>
            </p:cNvPr>
            <p:cNvSpPr txBox="1"/>
            <p:nvPr/>
          </p:nvSpPr>
          <p:spPr>
            <a:xfrm>
              <a:off x="2373181" y="1920867"/>
              <a:ext cx="2146695" cy="14553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Batang" panose="02030600000101010101" pitchFamily="18" charset="-127"/>
                  <a:ea typeface="Batang" panose="02030600000101010101" pitchFamily="18" charset="-127"/>
                </a:rPr>
                <a:t>Stage 2:  Gathering</a:t>
              </a:r>
            </a:p>
          </p:txBody>
        </p:sp>
      </p:grpSp>
    </p:spTree>
    <p:extLst>
      <p:ext uri="{BB962C8B-B14F-4D97-AF65-F5344CB8AC3E}">
        <p14:creationId xmlns:p14="http://schemas.microsoft.com/office/powerpoint/2010/main" val="113652440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lgn="ctr"/>
            <a:r>
              <a:rPr lang="en-US" sz="3600" cap="none">
                <a:solidFill>
                  <a:schemeClr val="accent1">
                    <a:lumMod val="50000"/>
                  </a:schemeClr>
                </a:solidFill>
                <a:latin typeface="Batang" panose="02030600000101010101" pitchFamily="18" charset="-127"/>
                <a:ea typeface="Batang" panose="02030600000101010101" pitchFamily="18" charset="-127"/>
              </a:rPr>
              <a:t>The Importance of Corroboration</a:t>
            </a:r>
            <a:endParaRPr lang="en-US" sz="3600" cap="none">
              <a:latin typeface="Batang" panose="02030600000101010101" pitchFamily="18" charset="-127"/>
              <a:ea typeface="Batang" panose="02030600000101010101" pitchFamily="18" charset="-127"/>
            </a:endParaRPr>
          </a:p>
        </p:txBody>
      </p:sp>
      <p:sp>
        <p:nvSpPr>
          <p:cNvPr id="3" name="Text Placeholder 2"/>
          <p:cNvSpPr>
            <a:spLocks noGrp="1"/>
          </p:cNvSpPr>
          <p:nvPr>
            <p:ph type="body" sz="quarter" idx="12"/>
          </p:nvPr>
        </p:nvSpPr>
        <p:spPr>
          <a:xfrm>
            <a:off x="3761015" y="1589312"/>
            <a:ext cx="4808538" cy="3842659"/>
          </a:xfrm>
        </p:spPr>
        <p:txBody>
          <a:bodyPr/>
          <a:lstStyle/>
          <a:p>
            <a:pPr marL="57150" indent="0" algn="ctr">
              <a:buNone/>
            </a:pPr>
            <a:r>
              <a:rPr lang="en-US" b="1">
                <a:latin typeface="Batang" panose="02030600000101010101" pitchFamily="18" charset="-127"/>
                <a:ea typeface="Batang" panose="02030600000101010101" pitchFamily="18" charset="-127"/>
              </a:rPr>
              <a:t>Corroboration = confirmation from another source</a:t>
            </a:r>
          </a:p>
          <a:p>
            <a:pPr marL="57150" indent="0" algn="ctr">
              <a:buNone/>
            </a:pPr>
            <a:endParaRPr lang="en-US" b="1"/>
          </a:p>
          <a:p>
            <a:pPr marL="57150" indent="0" algn="ctr">
              <a:buNone/>
            </a:pPr>
            <a:r>
              <a:rPr lang="en-US" b="1">
                <a:latin typeface="Batang" panose="02030600000101010101" pitchFamily="18" charset="-127"/>
                <a:ea typeface="Batang" panose="02030600000101010101" pitchFamily="18" charset="-127"/>
              </a:rPr>
              <a:t>What information/source  could confirm or rebut each aspect of a party’s statement? </a:t>
            </a:r>
          </a:p>
          <a:p>
            <a:endParaRPr lang="en-US"/>
          </a:p>
        </p:txBody>
      </p:sp>
      <p:pic>
        <p:nvPicPr>
          <p:cNvPr id="5" name="Picture 4">
            <a:extLst>
              <a:ext uri="{FF2B5EF4-FFF2-40B4-BE49-F238E27FC236}">
                <a16:creationId xmlns:a16="http://schemas.microsoft.com/office/drawing/2014/main" id="{7709ECD3-47D5-4C9D-8D05-3D90F632B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41" y="1717603"/>
            <a:ext cx="3586075" cy="3586075"/>
          </a:xfrm>
          <a:prstGeom prst="rect">
            <a:avLst/>
          </a:prstGeom>
        </p:spPr>
      </p:pic>
    </p:spTree>
    <p:extLst>
      <p:ext uri="{BB962C8B-B14F-4D97-AF65-F5344CB8AC3E}">
        <p14:creationId xmlns:p14="http://schemas.microsoft.com/office/powerpoint/2010/main" val="15301633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652DD0BC-546B-4581-81A9-99B0D3C95406}"/>
              </a:ext>
            </a:extLst>
          </p:cNvPr>
          <p:cNvSpPr/>
          <p:nvPr/>
        </p:nvSpPr>
        <p:spPr>
          <a:xfrm>
            <a:off x="205343" y="1385766"/>
            <a:ext cx="2102589" cy="203686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E2ACE5C3-AD44-4577-96F3-E802C90A4D3F}"/>
              </a:ext>
            </a:extLst>
          </p:cNvPr>
          <p:cNvSpPr/>
          <p:nvPr/>
        </p:nvSpPr>
        <p:spPr>
          <a:xfrm>
            <a:off x="3937811" y="1791387"/>
            <a:ext cx="1268375" cy="12946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17025"/>
            <a:ext cx="8229600" cy="944563"/>
          </a:xfrm>
        </p:spPr>
        <p:txBody>
          <a:bodyPr/>
          <a:lstStyle/>
          <a:p>
            <a:pPr algn="ctr"/>
            <a:r>
              <a:rPr lang="en-US">
                <a:solidFill>
                  <a:schemeClr val="accent1">
                    <a:lumMod val="50000"/>
                  </a:schemeClr>
                </a:solidFill>
                <a:latin typeface="Batang" panose="02030600000101010101" pitchFamily="18" charset="-127"/>
                <a:ea typeface="Batang" panose="02030600000101010101" pitchFamily="18" charset="-127"/>
              </a:rPr>
              <a:t>Overarching Goals of Final Rule</a:t>
            </a:r>
          </a:p>
        </p:txBody>
      </p:sp>
      <p:pic>
        <p:nvPicPr>
          <p:cNvPr id="5" name="Picture 2" descr="C:\Program Files (x86)\Microsoft Office\MEDIA\CAGCAT10\j0300840.wmf"/>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83792" y="3457165"/>
            <a:ext cx="3494686" cy="29436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AB7738-9E29-48FA-BC5B-D8111048EB08}"/>
              </a:ext>
            </a:extLst>
          </p:cNvPr>
          <p:cNvSpPr txBox="1"/>
          <p:nvPr/>
        </p:nvSpPr>
        <p:spPr>
          <a:xfrm>
            <a:off x="499768" y="2124429"/>
            <a:ext cx="1558996" cy="830997"/>
          </a:xfrm>
          <a:prstGeom prst="rect">
            <a:avLst/>
          </a:prstGeom>
          <a:noFill/>
        </p:spPr>
        <p:txBody>
          <a:bodyPr wrap="square" rtlCol="0">
            <a:spAutoFit/>
          </a:bodyPr>
          <a:lstStyle/>
          <a:p>
            <a:pPr algn="ctr"/>
            <a:r>
              <a:rPr lang="en-US" sz="1600" b="1">
                <a:solidFill>
                  <a:schemeClr val="accent1">
                    <a:lumMod val="50000"/>
                  </a:schemeClr>
                </a:solidFill>
              </a:rPr>
              <a:t>Title IX under</a:t>
            </a:r>
          </a:p>
          <a:p>
            <a:pPr algn="ctr"/>
            <a:r>
              <a:rPr lang="en-US" sz="1600" b="1">
                <a:solidFill>
                  <a:schemeClr val="accent1">
                    <a:lumMod val="50000"/>
                  </a:schemeClr>
                </a:solidFill>
              </a:rPr>
              <a:t>Obama-era </a:t>
            </a:r>
          </a:p>
          <a:p>
            <a:pPr algn="ctr"/>
            <a:r>
              <a:rPr lang="en-US" sz="1600" b="1">
                <a:solidFill>
                  <a:schemeClr val="accent1">
                    <a:lumMod val="50000"/>
                  </a:schemeClr>
                </a:solidFill>
              </a:rPr>
              <a:t>Guidance </a:t>
            </a:r>
          </a:p>
        </p:txBody>
      </p:sp>
      <p:sp>
        <p:nvSpPr>
          <p:cNvPr id="8" name="TextBox 7">
            <a:extLst>
              <a:ext uri="{FF2B5EF4-FFF2-40B4-BE49-F238E27FC236}">
                <a16:creationId xmlns:a16="http://schemas.microsoft.com/office/drawing/2014/main" id="{9AFE22CC-36B1-4CA7-BC8A-1E6F5BF6034D}"/>
              </a:ext>
            </a:extLst>
          </p:cNvPr>
          <p:cNvSpPr txBox="1"/>
          <p:nvPr/>
        </p:nvSpPr>
        <p:spPr>
          <a:xfrm>
            <a:off x="3888856" y="2058034"/>
            <a:ext cx="1366284" cy="830997"/>
          </a:xfrm>
          <a:prstGeom prst="rect">
            <a:avLst/>
          </a:prstGeom>
          <a:noFill/>
        </p:spPr>
        <p:txBody>
          <a:bodyPr wrap="square" rtlCol="0">
            <a:spAutoFit/>
          </a:bodyPr>
          <a:lstStyle/>
          <a:p>
            <a:pPr algn="ctr"/>
            <a:r>
              <a:rPr lang="en-US" sz="1600" b="1">
                <a:solidFill>
                  <a:schemeClr val="accent1">
                    <a:lumMod val="50000"/>
                  </a:schemeClr>
                </a:solidFill>
              </a:rPr>
              <a:t>Title IX under  </a:t>
            </a:r>
          </a:p>
          <a:p>
            <a:pPr algn="ctr"/>
            <a:r>
              <a:rPr lang="en-US" sz="1600" b="1">
                <a:solidFill>
                  <a:schemeClr val="accent1">
                    <a:lumMod val="50000"/>
                  </a:schemeClr>
                </a:solidFill>
              </a:rPr>
              <a:t>  Final Rule</a:t>
            </a:r>
          </a:p>
        </p:txBody>
      </p:sp>
      <p:sp>
        <p:nvSpPr>
          <p:cNvPr id="10" name="Arrow: Right 9">
            <a:extLst>
              <a:ext uri="{FF2B5EF4-FFF2-40B4-BE49-F238E27FC236}">
                <a16:creationId xmlns:a16="http://schemas.microsoft.com/office/drawing/2014/main" id="{6DF4BF7A-E38D-44E7-9780-89D9C09870D5}"/>
              </a:ext>
            </a:extLst>
          </p:cNvPr>
          <p:cNvSpPr/>
          <p:nvPr/>
        </p:nvSpPr>
        <p:spPr>
          <a:xfrm>
            <a:off x="2355049" y="1654053"/>
            <a:ext cx="1122622" cy="338554"/>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1119DC-FEC5-4C95-88C3-CB076F77EA03}"/>
              </a:ext>
            </a:extLst>
          </p:cNvPr>
          <p:cNvSpPr txBox="1"/>
          <p:nvPr/>
        </p:nvSpPr>
        <p:spPr>
          <a:xfrm>
            <a:off x="5833507" y="1385766"/>
            <a:ext cx="3016767" cy="1569660"/>
          </a:xfrm>
          <a:prstGeom prst="rect">
            <a:avLst/>
          </a:prstGeom>
          <a:noFill/>
        </p:spPr>
        <p:txBody>
          <a:bodyPr wrap="square" rtlCol="0">
            <a:spAutoFit/>
          </a:bodyPr>
          <a:lstStyle/>
          <a:p>
            <a:pPr>
              <a:buAutoNum type="arabicPeriod"/>
            </a:pPr>
            <a:r>
              <a:rPr lang="en-US" sz="2400">
                <a:latin typeface="Batang" panose="02030600000101010101" pitchFamily="18" charset="-127"/>
                <a:ea typeface="Batang" panose="02030600000101010101" pitchFamily="18" charset="-127"/>
              </a:rPr>
              <a:t>   Narrow the scope of incidents that fall within the law</a:t>
            </a:r>
          </a:p>
        </p:txBody>
      </p:sp>
      <p:sp>
        <p:nvSpPr>
          <p:cNvPr id="13" name="TextBox 12">
            <a:extLst>
              <a:ext uri="{FF2B5EF4-FFF2-40B4-BE49-F238E27FC236}">
                <a16:creationId xmlns:a16="http://schemas.microsoft.com/office/drawing/2014/main" id="{4E20D4F2-BF18-4327-81F3-9B425308EFAD}"/>
              </a:ext>
            </a:extLst>
          </p:cNvPr>
          <p:cNvSpPr txBox="1"/>
          <p:nvPr/>
        </p:nvSpPr>
        <p:spPr>
          <a:xfrm>
            <a:off x="565522" y="4242078"/>
            <a:ext cx="4633799" cy="1200329"/>
          </a:xfrm>
          <a:prstGeom prst="rect">
            <a:avLst/>
          </a:prstGeom>
          <a:noFill/>
        </p:spPr>
        <p:txBody>
          <a:bodyPr wrap="square" rtlCol="0">
            <a:spAutoFit/>
          </a:bodyPr>
          <a:lstStyle/>
          <a:p>
            <a:pPr>
              <a:buAutoNum type="arabicPeriod" startAt="2"/>
            </a:pPr>
            <a:r>
              <a:rPr lang="en-US" sz="2400">
                <a:latin typeface="Batang" panose="02030600000101010101" pitchFamily="18" charset="-127"/>
                <a:ea typeface="Batang" panose="02030600000101010101" pitchFamily="18" charset="-127"/>
              </a:rPr>
              <a:t>   Recalibrate the procedural balance between complainants and respondents </a:t>
            </a:r>
          </a:p>
        </p:txBody>
      </p:sp>
      <p:sp>
        <p:nvSpPr>
          <p:cNvPr id="14" name="Flowchart: Connector 13">
            <a:extLst>
              <a:ext uri="{FF2B5EF4-FFF2-40B4-BE49-F238E27FC236}">
                <a16:creationId xmlns:a16="http://schemas.microsoft.com/office/drawing/2014/main" id="{3130E2A1-031B-4AF2-8CC8-A0B116F65B0A}"/>
              </a:ext>
            </a:extLst>
          </p:cNvPr>
          <p:cNvSpPr/>
          <p:nvPr/>
        </p:nvSpPr>
        <p:spPr>
          <a:xfrm>
            <a:off x="3520705" y="1420297"/>
            <a:ext cx="2102589" cy="203686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561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16" presetClass="entr" presetSubtype="21" fill="hold" grpId="4"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nodeType="clickPar">
                      <p:stCondLst>
                        <p:cond delay="indefinite"/>
                      </p:stCondLst>
                      <p:childTnLst>
                        <p:par>
                          <p:cTn id="30" fill="hold" nodeType="withGroup">
                            <p:stCondLst>
                              <p:cond delay="indefinite"/>
                            </p:stCondLst>
                          </p:cTn>
                        </p:par>
                        <p:par>
                          <p:cTn id="31" fill="hold" nodeType="afterGroup">
                            <p:stCondLst>
                              <p:cond delay="0"/>
                            </p:stCondLst>
                            <p:childTnLst>
                              <p:par>
                                <p:cTn id="32" presetID="42" presetClass="entr" presetSubtype="0" fill="hold" grpId="1"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indefinite"/>
                            </p:stCondLst>
                          </p:cTn>
                        </p:par>
                        <p:par>
                          <p:cTn id="39" fill="hold" nodeType="afterGroup">
                            <p:stCondLst>
                              <p:cond delay="0"/>
                            </p:stCondLst>
                            <p:childTnLst>
                              <p:par>
                                <p:cTn id="40" presetID="1" presetClass="entr" presetSubtype="0" fill="hold" grpId="3"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indefinite"/>
                            </p:stCondLst>
                          </p:cTn>
                        </p:par>
                        <p:par>
                          <p:cTn id="44" fill="hold" nodeType="afterGroup">
                            <p:stCondLst>
                              <p:cond delay="0"/>
                            </p:stCondLst>
                            <p:childTnLst>
                              <p:par>
                                <p:cTn id="45" presetID="42" presetClass="entr" presetSubtype="0" fill="hold" grpId="6"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indefinite"/>
                            </p:stCondLst>
                          </p:cTn>
                        </p:par>
                        <p:par>
                          <p:cTn id="52" fill="hold" nodeType="afterGroup">
                            <p:stCondLst>
                              <p:cond delay="0"/>
                            </p:stCondLst>
                            <p:childTnLst>
                              <p:par>
                                <p:cTn id="53" presetID="42" presetClass="entr" presetSubtype="0" fill="hold" grpId="5"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indefinite"/>
                            </p:stCondLst>
                          </p:cTn>
                        </p:par>
                        <p:par>
                          <p:cTn id="60" fill="hold" nodeType="after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1" animBg="1"/>
      <p:bldP spid="7" grpId="2"/>
      <p:bldP spid="8" grpId="3"/>
      <p:bldP spid="10" grpId="4" animBg="1"/>
      <p:bldP spid="13" grpId="5"/>
      <p:bldP spid="14" grpId="6"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726167" y="1876142"/>
            <a:ext cx="7985125" cy="3929741"/>
          </a:xfrm>
        </p:spPr>
        <p:txBody>
          <a:bodyPr/>
          <a:lstStyle/>
          <a:p>
            <a:pPr>
              <a:buFont typeface="Wingdings" pitchFamily="2" charset="2"/>
              <a:buChar char="§"/>
            </a:pPr>
            <a:r>
              <a:rPr lang="en-US" sz="2000">
                <a:latin typeface="Batang" panose="02030600000101010101" pitchFamily="18" charset="-127"/>
                <a:ea typeface="Batang" panose="02030600000101010101" pitchFamily="18" charset="-127"/>
              </a:rPr>
              <a:t>Police reports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Campus security reports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Hospital/medical reports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Security video tapes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Social media posts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University records</a:t>
            </a:r>
          </a:p>
          <a:p>
            <a:pPr marL="0" indent="0">
              <a:buNone/>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Building entry/exit logs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Photographs &amp; videos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Diary/journal entries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Character evidence</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Texts, voicemails, &amp; emails</a:t>
            </a:r>
          </a:p>
          <a:p>
            <a:pPr>
              <a:buFont typeface="Wingdings" pitchFamily="2" charset="2"/>
              <a:buChar char="§"/>
            </a:pPr>
            <a:endParaRPr lang="en-US"/>
          </a:p>
          <a:p>
            <a:endParaRPr lang="en-US" sz="1000"/>
          </a:p>
          <a:p>
            <a:endParaRPr lang="en-US"/>
          </a:p>
        </p:txBody>
      </p:sp>
      <p:grpSp>
        <p:nvGrpSpPr>
          <p:cNvPr id="4" name="Group 3">
            <a:extLst>
              <a:ext uri="{FF2B5EF4-FFF2-40B4-BE49-F238E27FC236}">
                <a16:creationId xmlns:a16="http://schemas.microsoft.com/office/drawing/2014/main" id="{307928AB-E221-4D55-8C05-95591EC488A9}"/>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5" name="Rounded Rectangle 6">
              <a:extLst>
                <a:ext uri="{FF2B5EF4-FFF2-40B4-BE49-F238E27FC236}">
                  <a16:creationId xmlns:a16="http://schemas.microsoft.com/office/drawing/2014/main" id="{896584EF-561E-4E5E-A7F9-4B9D9405F55B}"/>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7" name="Rounded Rectangle 4">
              <a:extLst>
                <a:ext uri="{FF2B5EF4-FFF2-40B4-BE49-F238E27FC236}">
                  <a16:creationId xmlns:a16="http://schemas.microsoft.com/office/drawing/2014/main" id="{101E34CE-CAD0-4F4F-B035-82E5C0174B98}"/>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sp>
        <p:nvSpPr>
          <p:cNvPr id="8" name="Text Placeholder 7">
            <a:extLst>
              <a:ext uri="{FF2B5EF4-FFF2-40B4-BE49-F238E27FC236}">
                <a16:creationId xmlns:a16="http://schemas.microsoft.com/office/drawing/2014/main" id="{1D428056-3268-46DE-9724-D1B3FCC371D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5343631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6373" y="224427"/>
            <a:ext cx="2304189" cy="1612858"/>
            <a:chOff x="370888" y="30348"/>
            <a:chExt cx="2304189" cy="1612858"/>
          </a:xfrm>
          <a:solidFill>
            <a:schemeClr val="accent2">
              <a:lumMod val="40000"/>
              <a:lumOff val="60000"/>
            </a:schemeClr>
          </a:solidFill>
        </p:grpSpPr>
        <p:sp>
          <p:nvSpPr>
            <p:cNvPr id="7" name="Rounded Rectangle 6"/>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8" name="Rounded Rectangle 4"/>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sp>
        <p:nvSpPr>
          <p:cNvPr id="10" name="TextBox 9"/>
          <p:cNvSpPr txBox="1"/>
          <p:nvPr/>
        </p:nvSpPr>
        <p:spPr>
          <a:xfrm>
            <a:off x="3052763" y="548288"/>
            <a:ext cx="5607170" cy="646331"/>
          </a:xfrm>
          <a:prstGeom prst="rect">
            <a:avLst/>
          </a:prstGeom>
          <a:noFill/>
        </p:spPr>
        <p:txBody>
          <a:bodyPr wrap="square" rtlCol="0">
            <a:spAutoFit/>
          </a:bodyPr>
          <a:lstStyle/>
          <a:p>
            <a:r>
              <a:rPr lang="en-US" sz="3600" b="1">
                <a:solidFill>
                  <a:srgbClr val="4D917C"/>
                </a:solidFill>
                <a:latin typeface="+mn-lt"/>
              </a:rPr>
              <a:t>Interviewing</a:t>
            </a:r>
            <a:endParaRPr lang="en-US" sz="4000" b="1">
              <a:solidFill>
                <a:srgbClr val="4D917C"/>
              </a:solidFill>
              <a:latin typeface="+mn-lt"/>
            </a:endParaRPr>
          </a:p>
        </p:txBody>
      </p:sp>
      <p:pic>
        <p:nvPicPr>
          <p:cNvPr id="5" name="Picture 4">
            <a:extLst>
              <a:ext uri="{FF2B5EF4-FFF2-40B4-BE49-F238E27FC236}">
                <a16:creationId xmlns:a16="http://schemas.microsoft.com/office/drawing/2014/main" id="{7DA587D6-1299-4E92-B16E-DC457C5B6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612" y="2123462"/>
            <a:ext cx="5248775" cy="3947079"/>
          </a:xfrm>
          <a:prstGeom prst="rect">
            <a:avLst/>
          </a:prstGeom>
        </p:spPr>
      </p:pic>
    </p:spTree>
    <p:extLst>
      <p:ext uri="{BB962C8B-B14F-4D97-AF65-F5344CB8AC3E}">
        <p14:creationId xmlns:p14="http://schemas.microsoft.com/office/powerpoint/2010/main" val="280605783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80562" y="303174"/>
            <a:ext cx="6228009" cy="1455364"/>
          </a:xfrm>
        </p:spPr>
        <p:txBody>
          <a:bodyPr/>
          <a:lstStyle/>
          <a:p>
            <a:pPr algn="ctr"/>
            <a:r>
              <a:rPr lang="en-US" sz="3600" cap="none">
                <a:latin typeface="Batang" panose="02030600000101010101" pitchFamily="18" charset="-127"/>
                <a:ea typeface="Batang" panose="02030600000101010101" pitchFamily="18" charset="-127"/>
              </a:rPr>
              <a:t>Interviewing Basics:</a:t>
            </a:r>
            <a:r>
              <a:rPr lang="en-US" sz="3600" cap="none"/>
              <a:t> </a:t>
            </a:r>
          </a:p>
          <a:p>
            <a:pPr algn="ctr"/>
            <a:r>
              <a:rPr lang="en-US" sz="3600" cap="none">
                <a:latin typeface="Batang" panose="02030600000101010101" pitchFamily="18" charset="-127"/>
                <a:ea typeface="Batang" panose="02030600000101010101" pitchFamily="18" charset="-127"/>
              </a:rPr>
              <a:t>Pre-Interview</a:t>
            </a:r>
          </a:p>
          <a:p>
            <a:pPr algn="ctr"/>
            <a:endParaRPr lang="en-US"/>
          </a:p>
        </p:txBody>
      </p:sp>
      <p:sp>
        <p:nvSpPr>
          <p:cNvPr id="3" name="Text Placeholder 2"/>
          <p:cNvSpPr>
            <a:spLocks noGrp="1"/>
          </p:cNvSpPr>
          <p:nvPr>
            <p:ph type="body" sz="quarter" idx="12"/>
          </p:nvPr>
        </p:nvSpPr>
        <p:spPr>
          <a:xfrm>
            <a:off x="594523" y="2198914"/>
            <a:ext cx="8196606" cy="3429000"/>
          </a:xfrm>
        </p:spPr>
        <p:txBody>
          <a:bodyPr/>
          <a:lstStyle/>
          <a:p>
            <a:pPr marL="0" indent="0">
              <a:buNone/>
            </a:pPr>
            <a:endParaRPr lang="en-US" sz="900"/>
          </a:p>
          <a:p>
            <a:pPr>
              <a:spcBef>
                <a:spcPct val="0"/>
              </a:spcBef>
              <a:buFont typeface="Wingdings" pitchFamily="2" charset="2"/>
              <a:buChar char="§"/>
            </a:pPr>
            <a:r>
              <a:rPr lang="en-US" sz="2400">
                <a:latin typeface="Batang" panose="02030600000101010101" pitchFamily="18" charset="-127"/>
                <a:ea typeface="Batang" panose="02030600000101010101" pitchFamily="18" charset="-127"/>
              </a:rPr>
              <a:t>Keep private (not just content, but occurrence)</a:t>
            </a:r>
          </a:p>
          <a:p>
            <a:pPr>
              <a:spcBef>
                <a:spcPct val="0"/>
              </a:spcBef>
              <a:buFont typeface="Wingdings" pitchFamily="2" charset="2"/>
              <a:buChar char="§"/>
            </a:pPr>
            <a:endParaRPr lang="en-US" sz="24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sz="2400">
                <a:latin typeface="Batang" panose="02030600000101010101" pitchFamily="18" charset="-127"/>
                <a:ea typeface="Batang" panose="02030600000101010101" pitchFamily="18" charset="-127"/>
              </a:rPr>
              <a:t>Hold in-person</a:t>
            </a:r>
          </a:p>
          <a:p>
            <a:pPr>
              <a:spcBef>
                <a:spcPct val="0"/>
              </a:spcBef>
              <a:buFont typeface="Wingdings" pitchFamily="2" charset="2"/>
              <a:buChar char="§"/>
            </a:pPr>
            <a:endParaRPr lang="en-US" sz="24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sz="2400">
                <a:latin typeface="Batang" panose="02030600000101010101" pitchFamily="18" charset="-127"/>
                <a:ea typeface="Batang" panose="02030600000101010101" pitchFamily="18" charset="-127"/>
              </a:rPr>
              <a:t>Allow presence of advisor</a:t>
            </a:r>
          </a:p>
          <a:p>
            <a:pPr>
              <a:spcBef>
                <a:spcPct val="0"/>
              </a:spcBef>
              <a:buFont typeface="Wingdings" pitchFamily="2" charset="2"/>
              <a:buChar char="§"/>
            </a:pPr>
            <a:endParaRPr lang="en-US" sz="24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sz="2400">
                <a:latin typeface="Batang" panose="02030600000101010101" pitchFamily="18" charset="-127"/>
                <a:ea typeface="Batang" panose="02030600000101010101" pitchFamily="18" charset="-127"/>
              </a:rPr>
              <a:t>Consider a partner if possible</a:t>
            </a:r>
          </a:p>
          <a:p>
            <a:pPr>
              <a:spcBef>
                <a:spcPct val="0"/>
              </a:spcBef>
              <a:buFont typeface="Wingdings" pitchFamily="2" charset="2"/>
              <a:buChar char="§"/>
            </a:pPr>
            <a:endParaRPr lang="en-US" sz="24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sz="2400">
                <a:latin typeface="Batang" panose="02030600000101010101" pitchFamily="18" charset="-127"/>
                <a:ea typeface="Batang" panose="02030600000101010101" pitchFamily="18" charset="-127"/>
              </a:rPr>
              <a:t>Draft an outline</a:t>
            </a:r>
          </a:p>
          <a:p>
            <a:pPr>
              <a:spcBef>
                <a:spcPct val="0"/>
              </a:spcBef>
            </a:pPr>
            <a:endParaRPr lang="en-US" sz="2000"/>
          </a:p>
          <a:p>
            <a:endParaRPr lang="en-US"/>
          </a:p>
          <a:p>
            <a:endParaRPr lang="en-US"/>
          </a:p>
        </p:txBody>
      </p:sp>
      <p:grpSp>
        <p:nvGrpSpPr>
          <p:cNvPr id="8" name="Group 7">
            <a:extLst>
              <a:ext uri="{FF2B5EF4-FFF2-40B4-BE49-F238E27FC236}">
                <a16:creationId xmlns:a16="http://schemas.microsoft.com/office/drawing/2014/main" id="{BB3D07E3-148B-44DC-9F37-DE178FF05D61}"/>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9" name="Rounded Rectangle 6">
              <a:extLst>
                <a:ext uri="{FF2B5EF4-FFF2-40B4-BE49-F238E27FC236}">
                  <a16:creationId xmlns:a16="http://schemas.microsoft.com/office/drawing/2014/main" id="{6068BAEA-7F5D-45F7-AF7B-09251668BFB3}"/>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10" name="Rounded Rectangle 4">
              <a:extLst>
                <a:ext uri="{FF2B5EF4-FFF2-40B4-BE49-F238E27FC236}">
                  <a16:creationId xmlns:a16="http://schemas.microsoft.com/office/drawing/2014/main" id="{D5C08779-D002-4084-8C3A-566818A4F9AA}"/>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Stage 2:  </a:t>
              </a:r>
              <a:r>
                <a:rPr lang="en-US" sz="2800"/>
                <a:t>Gathering</a:t>
              </a:r>
              <a:endParaRPr lang="en-US" sz="2800" kern="1200"/>
            </a:p>
          </p:txBody>
        </p:sp>
      </p:grpSp>
      <p:pic>
        <p:nvPicPr>
          <p:cNvPr id="12" name="Picture 11">
            <a:extLst>
              <a:ext uri="{FF2B5EF4-FFF2-40B4-BE49-F238E27FC236}">
                <a16:creationId xmlns:a16="http://schemas.microsoft.com/office/drawing/2014/main" id="{BC5BA860-850D-40EC-8449-04CE9A37A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34" y="4067503"/>
            <a:ext cx="2988443" cy="2241332"/>
          </a:xfrm>
          <a:prstGeom prst="rect">
            <a:avLst/>
          </a:prstGeom>
        </p:spPr>
      </p:pic>
    </p:spTree>
    <p:extLst>
      <p:ext uri="{BB962C8B-B14F-4D97-AF65-F5344CB8AC3E}">
        <p14:creationId xmlns:p14="http://schemas.microsoft.com/office/powerpoint/2010/main" val="2161983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14936" y="333079"/>
            <a:ext cx="6112221" cy="1190921"/>
          </a:xfrm>
        </p:spPr>
        <p:txBody>
          <a:bodyPr/>
          <a:lstStyle/>
          <a:p>
            <a:pPr algn="ctr"/>
            <a:r>
              <a:rPr lang="en-US" sz="3600" cap="none">
                <a:latin typeface="Batang" panose="02030600000101010101" pitchFamily="18" charset="-127"/>
                <a:ea typeface="Batang" panose="02030600000101010101" pitchFamily="18" charset="-127"/>
              </a:rPr>
              <a:t>Interviewing Basics: Setting the Tone</a:t>
            </a:r>
          </a:p>
          <a:p>
            <a:pPr algn="ctr"/>
            <a:endParaRPr lang="en-US"/>
          </a:p>
        </p:txBody>
      </p:sp>
      <p:sp>
        <p:nvSpPr>
          <p:cNvPr id="3" name="Text Placeholder 2"/>
          <p:cNvSpPr>
            <a:spLocks noGrp="1"/>
          </p:cNvSpPr>
          <p:nvPr>
            <p:ph type="body" sz="quarter" idx="12"/>
          </p:nvPr>
        </p:nvSpPr>
        <p:spPr>
          <a:xfrm>
            <a:off x="255120" y="2013858"/>
            <a:ext cx="8497409" cy="4669974"/>
          </a:xfrm>
        </p:spPr>
        <p:txBody>
          <a:bodyPr/>
          <a:lstStyle/>
          <a:p>
            <a:pPr>
              <a:spcBef>
                <a:spcPct val="0"/>
              </a:spcBef>
              <a:buFont typeface="Wingdings" pitchFamily="2" charset="2"/>
              <a:buChar char="§"/>
            </a:pPr>
            <a:r>
              <a:rPr lang="en-US" sz="2000"/>
              <a:t>Develop rapport to put the individual at ease</a:t>
            </a:r>
          </a:p>
          <a:p>
            <a:pPr>
              <a:spcBef>
                <a:spcPct val="0"/>
              </a:spcBef>
              <a:buFont typeface="Wingdings" pitchFamily="2" charset="2"/>
              <a:buChar char="§"/>
            </a:pPr>
            <a:endParaRPr lang="en-US" sz="2000"/>
          </a:p>
          <a:p>
            <a:pPr>
              <a:spcBef>
                <a:spcPct val="0"/>
              </a:spcBef>
              <a:buFont typeface="Wingdings" pitchFamily="2" charset="2"/>
              <a:buChar char="§"/>
            </a:pPr>
            <a:r>
              <a:rPr lang="en-US" sz="2000"/>
              <a:t>Be sensitive to fears, embarrassment &amp; confusion</a:t>
            </a:r>
          </a:p>
          <a:p>
            <a:pPr>
              <a:spcBef>
                <a:spcPct val="0"/>
              </a:spcBef>
              <a:buFont typeface="Wingdings" pitchFamily="2" charset="2"/>
              <a:buChar char="§"/>
            </a:pPr>
            <a:endParaRPr lang="en-US" sz="2000"/>
          </a:p>
          <a:p>
            <a:pPr>
              <a:spcBef>
                <a:spcPct val="0"/>
              </a:spcBef>
              <a:buFont typeface="Wingdings" pitchFamily="2" charset="2"/>
              <a:buChar char="§"/>
            </a:pPr>
            <a:r>
              <a:rPr lang="en-US" sz="2000"/>
              <a:t>Be objective, straightforward and matter-of-fact</a:t>
            </a:r>
          </a:p>
          <a:p>
            <a:pPr lvl="0">
              <a:spcBef>
                <a:spcPct val="0"/>
              </a:spcBef>
              <a:buFont typeface="Wingdings" pitchFamily="2" charset="2"/>
              <a:buChar char="§"/>
            </a:pPr>
            <a:endParaRPr lang="en-US" sz="2000"/>
          </a:p>
          <a:p>
            <a:pPr lvl="0">
              <a:spcBef>
                <a:spcPct val="0"/>
              </a:spcBef>
              <a:buFont typeface="Wingdings" pitchFamily="2" charset="2"/>
              <a:buChar char="§"/>
            </a:pPr>
            <a:r>
              <a:rPr lang="en-US" sz="2000"/>
              <a:t>Explain your role – neutral, no conclusions have been reached</a:t>
            </a:r>
          </a:p>
          <a:p>
            <a:pPr lvl="0">
              <a:spcBef>
                <a:spcPct val="0"/>
              </a:spcBef>
              <a:buFont typeface="Wingdings" pitchFamily="2" charset="2"/>
              <a:buChar char="§"/>
            </a:pPr>
            <a:endParaRPr lang="en-US" sz="2000"/>
          </a:p>
          <a:p>
            <a:pPr lvl="0">
              <a:spcBef>
                <a:spcPct val="0"/>
              </a:spcBef>
              <a:buFont typeface="Wingdings" pitchFamily="2" charset="2"/>
              <a:buChar char="§"/>
            </a:pPr>
            <a:r>
              <a:rPr lang="en-US" sz="2000"/>
              <a:t>Discuss confidentiality/privacy/information security</a:t>
            </a:r>
          </a:p>
          <a:p>
            <a:pPr lvl="0">
              <a:spcBef>
                <a:spcPct val="0"/>
              </a:spcBef>
              <a:buFont typeface="Wingdings" pitchFamily="2" charset="2"/>
              <a:buChar char="§"/>
            </a:pPr>
            <a:endParaRPr lang="en-US" sz="2000"/>
          </a:p>
          <a:p>
            <a:pPr lvl="0">
              <a:spcBef>
                <a:spcPct val="0"/>
              </a:spcBef>
              <a:buFont typeface="Wingdings" pitchFamily="2" charset="2"/>
              <a:buChar char="§"/>
            </a:pPr>
            <a:r>
              <a:rPr lang="en-US" sz="2000"/>
              <a:t>Remind of prohibition against retaliation</a:t>
            </a:r>
          </a:p>
          <a:p>
            <a:pPr lvl="0">
              <a:spcBef>
                <a:spcPct val="0"/>
              </a:spcBef>
              <a:buFont typeface="Wingdings" pitchFamily="2" charset="2"/>
              <a:buChar char="§"/>
            </a:pPr>
            <a:endParaRPr lang="en-US" sz="2000"/>
          </a:p>
          <a:p>
            <a:pPr lvl="0">
              <a:spcBef>
                <a:spcPct val="0"/>
              </a:spcBef>
              <a:buFont typeface="Wingdings" pitchFamily="2" charset="2"/>
              <a:buChar char="§"/>
            </a:pPr>
            <a:r>
              <a:rPr lang="en-US" sz="2000"/>
              <a:t>Remind of information regarding resources and support</a:t>
            </a:r>
          </a:p>
          <a:p>
            <a:pPr>
              <a:spcBef>
                <a:spcPct val="0"/>
              </a:spcBef>
            </a:pPr>
            <a:endParaRPr lang="en-US" sz="2000"/>
          </a:p>
          <a:p>
            <a:endParaRPr lang="en-US"/>
          </a:p>
          <a:p>
            <a:endParaRPr lang="en-US"/>
          </a:p>
        </p:txBody>
      </p:sp>
      <p:grpSp>
        <p:nvGrpSpPr>
          <p:cNvPr id="8" name="Group 7">
            <a:extLst>
              <a:ext uri="{FF2B5EF4-FFF2-40B4-BE49-F238E27FC236}">
                <a16:creationId xmlns:a16="http://schemas.microsoft.com/office/drawing/2014/main" id="{BB3D07E3-148B-44DC-9F37-DE178FF05D61}"/>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9" name="Rounded Rectangle 6">
              <a:extLst>
                <a:ext uri="{FF2B5EF4-FFF2-40B4-BE49-F238E27FC236}">
                  <a16:creationId xmlns:a16="http://schemas.microsoft.com/office/drawing/2014/main" id="{6068BAEA-7F5D-45F7-AF7B-09251668BFB3}"/>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10" name="Rounded Rectangle 4">
              <a:extLst>
                <a:ext uri="{FF2B5EF4-FFF2-40B4-BE49-F238E27FC236}">
                  <a16:creationId xmlns:a16="http://schemas.microsoft.com/office/drawing/2014/main" id="{D5C08779-D002-4084-8C3A-566818A4F9AA}"/>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Stage 2:  </a:t>
              </a:r>
              <a:r>
                <a:rPr lang="en-US" sz="2800"/>
                <a:t>Gathering</a:t>
              </a:r>
              <a:endParaRPr lang="en-US" sz="2800" kern="1200"/>
            </a:p>
          </p:txBody>
        </p:sp>
      </p:grpSp>
    </p:spTree>
    <p:extLst>
      <p:ext uri="{BB962C8B-B14F-4D97-AF65-F5344CB8AC3E}">
        <p14:creationId xmlns:p14="http://schemas.microsoft.com/office/powerpoint/2010/main" val="1756807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500"/>
                                        <p:tgtEl>
                                          <p:spTgt spid="3">
                                            <p:txEl>
                                              <p:pRg st="8" end="8"/>
                                            </p:txEl>
                                          </p:spTgt>
                                        </p:tgtEl>
                                      </p:cBhvr>
                                    </p:animEffect>
                                  </p:childTnLst>
                                </p:cTn>
                              </p:par>
                            </p:childTnLst>
                          </p:cTn>
                        </p:par>
                      </p:childTnLst>
                    </p:cTn>
                  </p:par>
                  <p:par>
                    <p:cTn id="32" fill="hold" nodeType="clickPar">
                      <p:stCondLst>
                        <p:cond delay="indefinite"/>
                      </p:stCondLst>
                      <p:childTnLst>
                        <p:par>
                          <p:cTn id="33" fill="hold" nodeType="withGroup">
                            <p:stCondLst>
                              <p:cond delay="indefinite"/>
                            </p:stCondLst>
                          </p:cTn>
                        </p:par>
                        <p:par>
                          <p:cTn id="34" fill="hold" nodeType="after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500"/>
                                        <p:tgtEl>
                                          <p:spTgt spid="3">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indefinite"/>
                            </p:stCondLst>
                          </p:cTn>
                        </p:par>
                        <p:par>
                          <p:cTn id="40" fill="hold" nodeType="after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wipe(down)">
                                      <p:cBhvr>
                                        <p:cTn id="4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6745" y="424996"/>
            <a:ext cx="8254547" cy="946604"/>
          </a:xfrm>
        </p:spPr>
        <p:txBody>
          <a:bodyPr/>
          <a:lstStyle/>
          <a:p>
            <a:pPr algn="ctr"/>
            <a:endParaRPr lang="en-US" sz="3600" cap="none"/>
          </a:p>
        </p:txBody>
      </p:sp>
      <p:sp>
        <p:nvSpPr>
          <p:cNvPr id="3" name="Text Placeholder 2"/>
          <p:cNvSpPr>
            <a:spLocks noGrp="1"/>
          </p:cNvSpPr>
          <p:nvPr>
            <p:ph type="body" sz="quarter" idx="12"/>
          </p:nvPr>
        </p:nvSpPr>
        <p:spPr>
          <a:xfrm>
            <a:off x="445066" y="1678278"/>
            <a:ext cx="8253867" cy="4267200"/>
          </a:xfrm>
        </p:spPr>
        <p:txBody>
          <a:bodyPr/>
          <a:lstStyle/>
          <a:p>
            <a:pPr marL="57150" indent="0" algn="ctr">
              <a:buNone/>
            </a:pPr>
            <a:endParaRPr lang="en-US" b="1"/>
          </a:p>
          <a:p>
            <a:pPr marL="57150" indent="0" algn="ctr">
              <a:buNone/>
            </a:pPr>
            <a:r>
              <a:rPr lang="en-US" sz="4800" b="1">
                <a:latin typeface="Batang" panose="02030600000101010101" pitchFamily="18" charset="-127"/>
                <a:ea typeface="Batang" panose="02030600000101010101" pitchFamily="18" charset="-127"/>
              </a:rPr>
              <a:t>Interviewing the Parties</a:t>
            </a:r>
            <a:endParaRPr lang="en-US" sz="480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59642317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460A3D-2E1E-4F75-9F38-68FF8BEF6D02}"/>
              </a:ext>
            </a:extLst>
          </p:cNvPr>
          <p:cNvSpPr>
            <a:spLocks noGrp="1"/>
          </p:cNvSpPr>
          <p:nvPr>
            <p:ph type="body" sz="quarter" idx="12"/>
          </p:nvPr>
        </p:nvSpPr>
        <p:spPr>
          <a:xfrm>
            <a:off x="251463" y="633750"/>
            <a:ext cx="8743681" cy="5387089"/>
          </a:xfrm>
        </p:spPr>
        <p:txBody>
          <a:bodyPr/>
          <a:lstStyle/>
          <a:p>
            <a:pPr lvl="0"/>
            <a:endParaRPr lang="en-US">
              <a:latin typeface="Batang" panose="02030600000101010101" pitchFamily="18" charset="-127"/>
              <a:ea typeface="Batang" panose="02030600000101010101" pitchFamily="18" charset="-127"/>
            </a:endParaRPr>
          </a:p>
          <a:p>
            <a:pPr lvl="0"/>
            <a:r>
              <a:rPr lang="en-US">
                <a:latin typeface="Batang" panose="02030600000101010101" pitchFamily="18" charset="-127"/>
                <a:ea typeface="Batang" panose="02030600000101010101" pitchFamily="18" charset="-127"/>
              </a:rPr>
              <a:t>Option to withdraw complaint in writing</a:t>
            </a:r>
          </a:p>
          <a:p>
            <a:pPr lvl="0"/>
            <a:r>
              <a:rPr lang="en-US">
                <a:latin typeface="Batang" panose="02030600000101010101" pitchFamily="18" charset="-127"/>
                <a:ea typeface="Batang" panose="02030600000101010101" pitchFamily="18" charset="-127"/>
              </a:rPr>
              <a:t>Advisor options</a:t>
            </a:r>
          </a:p>
          <a:p>
            <a:pPr lvl="0"/>
            <a:r>
              <a:rPr lang="en-US">
                <a:latin typeface="Batang" panose="02030600000101010101" pitchFamily="18" charset="-127"/>
                <a:ea typeface="Batang" panose="02030600000101010101" pitchFamily="18" charset="-127"/>
              </a:rPr>
              <a:t>Mediation</a:t>
            </a:r>
          </a:p>
          <a:p>
            <a:pPr lvl="0"/>
            <a:r>
              <a:rPr lang="en-US">
                <a:latin typeface="Batang" panose="02030600000101010101" pitchFamily="18" charset="-127"/>
                <a:ea typeface="Batang" panose="02030600000101010101" pitchFamily="18" charset="-127"/>
              </a:rPr>
              <a:t>Adjudication/questioning</a:t>
            </a:r>
          </a:p>
          <a:p>
            <a:pPr lvl="0"/>
            <a:r>
              <a:rPr lang="en-US">
                <a:latin typeface="Batang" panose="02030600000101010101" pitchFamily="18" charset="-127"/>
                <a:ea typeface="Batang" panose="02030600000101010101" pitchFamily="18" charset="-127"/>
              </a:rPr>
              <a:t>Expulsion for lying in investigation</a:t>
            </a:r>
          </a:p>
          <a:p>
            <a:pPr lvl="0"/>
            <a:r>
              <a:rPr lang="en-US">
                <a:latin typeface="Batang" panose="02030600000101010101" pitchFamily="18" charset="-127"/>
                <a:ea typeface="Batang" panose="02030600000101010101" pitchFamily="18" charset="-127"/>
              </a:rPr>
              <a:t>Confidentiality</a:t>
            </a:r>
          </a:p>
          <a:p>
            <a:pPr lvl="1"/>
            <a:r>
              <a:rPr lang="en-US">
                <a:latin typeface="Batang" panose="02030600000101010101" pitchFamily="18" charset="-127"/>
                <a:ea typeface="Batang" panose="02030600000101010101" pitchFamily="18" charset="-127"/>
              </a:rPr>
              <a:t>w/r/t Respondent</a:t>
            </a:r>
          </a:p>
          <a:p>
            <a:pPr lvl="1"/>
            <a:r>
              <a:rPr lang="en-US">
                <a:latin typeface="Batang" panose="02030600000101010101" pitchFamily="18" charset="-127"/>
                <a:ea typeface="Batang" panose="02030600000101010101" pitchFamily="18" charset="-127"/>
              </a:rPr>
              <a:t>w/r/t parents</a:t>
            </a:r>
          </a:p>
          <a:p>
            <a:pPr lvl="1"/>
            <a:r>
              <a:rPr lang="en-US">
                <a:latin typeface="Batang" panose="02030600000101010101" pitchFamily="18" charset="-127"/>
                <a:ea typeface="Batang" panose="02030600000101010101" pitchFamily="18" charset="-127"/>
              </a:rPr>
              <a:t>w/r/t others</a:t>
            </a:r>
          </a:p>
          <a:p>
            <a:pPr lvl="0"/>
            <a:r>
              <a:rPr lang="en-US">
                <a:latin typeface="Batang" panose="02030600000101010101" pitchFamily="18" charset="-127"/>
                <a:ea typeface="Batang" panose="02030600000101010101" pitchFamily="18" charset="-127"/>
              </a:rPr>
              <a:t>Retaliation</a:t>
            </a:r>
          </a:p>
          <a:p>
            <a:pPr marL="0" indent="0">
              <a:buNone/>
            </a:pPr>
            <a:endParaRPr lang="en-US">
              <a:latin typeface="Batang" panose="02030600000101010101" pitchFamily="18" charset="-127"/>
              <a:ea typeface="Batang" panose="02030600000101010101" pitchFamily="18" charset="-127"/>
            </a:endParaRPr>
          </a:p>
        </p:txBody>
      </p:sp>
      <p:sp>
        <p:nvSpPr>
          <p:cNvPr id="5" name="Slide Number Placeholder 4">
            <a:extLst>
              <a:ext uri="{FF2B5EF4-FFF2-40B4-BE49-F238E27FC236}">
                <a16:creationId xmlns:a16="http://schemas.microsoft.com/office/drawing/2014/main" id="{5BA8D0E3-9D33-4182-A6E6-81B138451CA6}"/>
              </a:ext>
            </a:extLst>
          </p:cNvPr>
          <p:cNvSpPr>
            <a:spLocks noGrp="1"/>
          </p:cNvSpPr>
          <p:nvPr>
            <p:ph type="sldNum" sz="quarter" idx="4"/>
          </p:nvPr>
        </p:nvSpPr>
        <p:spPr/>
        <p:txBody>
          <a:bodyPr/>
          <a:lstStyle/>
          <a:p>
            <a:pPr>
              <a:defRPr/>
            </a:pPr>
            <a:fld id="{B5F2AFE5-54E5-498A-B556-F539A95673B8}" type="slidenum">
              <a:rPr lang="en-US" smtClean="0"/>
              <a:pPr>
                <a:defRPr/>
              </a:pPr>
              <a:t>75</a:t>
            </a:fld>
            <a:endParaRPr lang="en-US"/>
          </a:p>
        </p:txBody>
      </p:sp>
      <p:sp>
        <p:nvSpPr>
          <p:cNvPr id="6" name="TextBox 5">
            <a:extLst>
              <a:ext uri="{FF2B5EF4-FFF2-40B4-BE49-F238E27FC236}">
                <a16:creationId xmlns:a16="http://schemas.microsoft.com/office/drawing/2014/main" id="{44B9F253-E673-4D96-AF54-AD83B52AA7F5}"/>
              </a:ext>
            </a:extLst>
          </p:cNvPr>
          <p:cNvSpPr txBox="1"/>
          <p:nvPr/>
        </p:nvSpPr>
        <p:spPr>
          <a:xfrm>
            <a:off x="251463" y="372140"/>
            <a:ext cx="8566646" cy="523220"/>
          </a:xfrm>
          <a:prstGeom prst="rect">
            <a:avLst/>
          </a:prstGeom>
          <a:solidFill>
            <a:schemeClr val="accent1"/>
          </a:solidFill>
        </p:spPr>
        <p:txBody>
          <a:bodyPr wrap="square" rtlCol="0">
            <a:spAutoFit/>
          </a:bodyPr>
          <a:lstStyle/>
          <a:p>
            <a:pPr algn="ctr"/>
            <a:r>
              <a:rPr lang="en-US" sz="2800">
                <a:latin typeface="Batang" panose="02030600000101010101" pitchFamily="18" charset="-127"/>
                <a:ea typeface="Batang" panose="02030600000101010101" pitchFamily="18" charset="-127"/>
              </a:rPr>
              <a:t>Issue Spotting:   The Complainant’s Monologue </a:t>
            </a:r>
          </a:p>
        </p:txBody>
      </p:sp>
    </p:spTree>
    <p:extLst>
      <p:ext uri="{BB962C8B-B14F-4D97-AF65-F5344CB8AC3E}">
        <p14:creationId xmlns:p14="http://schemas.microsoft.com/office/powerpoint/2010/main" val="169301992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460A3D-2E1E-4F75-9F38-68FF8BEF6D02}"/>
              </a:ext>
            </a:extLst>
          </p:cNvPr>
          <p:cNvSpPr>
            <a:spLocks noGrp="1"/>
          </p:cNvSpPr>
          <p:nvPr>
            <p:ph type="body" sz="quarter" idx="12"/>
          </p:nvPr>
        </p:nvSpPr>
        <p:spPr>
          <a:xfrm>
            <a:off x="251463" y="633750"/>
            <a:ext cx="8743681" cy="5387089"/>
          </a:xfrm>
        </p:spPr>
        <p:txBody>
          <a:bodyPr/>
          <a:lstStyle/>
          <a:p>
            <a:pPr lvl="0"/>
            <a:endParaRPr lang="en-US" sz="2600">
              <a:latin typeface="Batang" panose="02030600000101010101" pitchFamily="18" charset="-127"/>
              <a:ea typeface="Batang" panose="02030600000101010101" pitchFamily="18" charset="-127"/>
            </a:endParaRPr>
          </a:p>
          <a:p>
            <a:pPr lvl="0"/>
            <a:r>
              <a:rPr lang="en-US" sz="2600">
                <a:latin typeface="Batang" panose="02030600000101010101" pitchFamily="18" charset="-127"/>
                <a:ea typeface="Batang" panose="02030600000101010101" pitchFamily="18" charset="-127"/>
              </a:rPr>
              <a:t>Participation – mandatory or voluntary </a:t>
            </a:r>
          </a:p>
          <a:p>
            <a:pPr lvl="0"/>
            <a:r>
              <a:rPr lang="en-US" sz="2600">
                <a:latin typeface="Batang" panose="02030600000101010101" pitchFamily="18" charset="-127"/>
                <a:ea typeface="Batang" panose="02030600000101010101" pitchFamily="18" charset="-127"/>
              </a:rPr>
              <a:t>Requested delay</a:t>
            </a:r>
          </a:p>
          <a:p>
            <a:pPr lvl="0"/>
            <a:r>
              <a:rPr lang="en-US" sz="2600">
                <a:latin typeface="Batang" panose="02030600000101010101" pitchFamily="18" charset="-127"/>
                <a:ea typeface="Batang" panose="02030600000101010101" pitchFamily="18" charset="-127"/>
              </a:rPr>
              <a:t>Confidentiality</a:t>
            </a:r>
          </a:p>
          <a:p>
            <a:pPr lvl="1"/>
            <a:r>
              <a:rPr lang="en-US" sz="2200">
                <a:latin typeface="Batang" panose="02030600000101010101" pitchFamily="18" charset="-127"/>
                <a:ea typeface="Batang" panose="02030600000101010101" pitchFamily="18" charset="-127"/>
              </a:rPr>
              <a:t>Coach</a:t>
            </a:r>
          </a:p>
          <a:p>
            <a:pPr lvl="1"/>
            <a:r>
              <a:rPr lang="en-US" sz="2200">
                <a:latin typeface="Batang" panose="02030600000101010101" pitchFamily="18" charset="-127"/>
                <a:ea typeface="Batang" panose="02030600000101010101" pitchFamily="18" charset="-127"/>
              </a:rPr>
              <a:t>Parents</a:t>
            </a:r>
          </a:p>
          <a:p>
            <a:pPr lvl="0"/>
            <a:r>
              <a:rPr lang="en-US" sz="2600">
                <a:latin typeface="Batang" panose="02030600000101010101" pitchFamily="18" charset="-127"/>
                <a:ea typeface="Batang" panose="02030600000101010101" pitchFamily="18" charset="-127"/>
              </a:rPr>
              <a:t>Protection of sibling</a:t>
            </a:r>
          </a:p>
          <a:p>
            <a:pPr lvl="0"/>
            <a:r>
              <a:rPr lang="en-US" sz="2600">
                <a:latin typeface="Batang" panose="02030600000101010101" pitchFamily="18" charset="-127"/>
                <a:ea typeface="Batang" panose="02030600000101010101" pitchFamily="18" charset="-127"/>
              </a:rPr>
              <a:t>Involvement of friends</a:t>
            </a:r>
          </a:p>
          <a:p>
            <a:pPr lvl="0"/>
            <a:r>
              <a:rPr lang="en-US" sz="2600">
                <a:latin typeface="Batang" panose="02030600000101010101" pitchFamily="18" charset="-127"/>
                <a:ea typeface="Batang" panose="02030600000101010101" pitchFamily="18" charset="-127"/>
              </a:rPr>
              <a:t>Retention of/need for a lawyer </a:t>
            </a:r>
          </a:p>
          <a:p>
            <a:pPr lvl="0"/>
            <a:r>
              <a:rPr lang="en-US" sz="2600">
                <a:latin typeface="Batang" panose="02030600000101010101" pitchFamily="18" charset="-127"/>
                <a:ea typeface="Batang" panose="02030600000101010101" pitchFamily="18" charset="-127"/>
              </a:rPr>
              <a:t>Potential threats of retaliation</a:t>
            </a:r>
          </a:p>
          <a:p>
            <a:pPr marL="0" indent="0">
              <a:buNone/>
            </a:pPr>
            <a:endParaRPr lang="en-US" sz="2600">
              <a:latin typeface="Batang" panose="02030600000101010101" pitchFamily="18" charset="-127"/>
              <a:ea typeface="Batang" panose="02030600000101010101" pitchFamily="18" charset="-127"/>
            </a:endParaRPr>
          </a:p>
        </p:txBody>
      </p:sp>
      <p:sp>
        <p:nvSpPr>
          <p:cNvPr id="5" name="Slide Number Placeholder 4">
            <a:extLst>
              <a:ext uri="{FF2B5EF4-FFF2-40B4-BE49-F238E27FC236}">
                <a16:creationId xmlns:a16="http://schemas.microsoft.com/office/drawing/2014/main" id="{5BA8D0E3-9D33-4182-A6E6-81B138451CA6}"/>
              </a:ext>
            </a:extLst>
          </p:cNvPr>
          <p:cNvSpPr>
            <a:spLocks noGrp="1"/>
          </p:cNvSpPr>
          <p:nvPr>
            <p:ph type="sldNum" sz="quarter" idx="4"/>
          </p:nvPr>
        </p:nvSpPr>
        <p:spPr/>
        <p:txBody>
          <a:bodyPr/>
          <a:lstStyle/>
          <a:p>
            <a:pPr>
              <a:defRPr/>
            </a:pPr>
            <a:fld id="{B5F2AFE5-54E5-498A-B556-F539A95673B8}" type="slidenum">
              <a:rPr lang="en-US" smtClean="0"/>
              <a:pPr>
                <a:defRPr/>
              </a:pPr>
              <a:t>76</a:t>
            </a:fld>
            <a:endParaRPr lang="en-US"/>
          </a:p>
        </p:txBody>
      </p:sp>
      <p:sp>
        <p:nvSpPr>
          <p:cNvPr id="6" name="TextBox 5">
            <a:extLst>
              <a:ext uri="{FF2B5EF4-FFF2-40B4-BE49-F238E27FC236}">
                <a16:creationId xmlns:a16="http://schemas.microsoft.com/office/drawing/2014/main" id="{44B9F253-E673-4D96-AF54-AD83B52AA7F5}"/>
              </a:ext>
            </a:extLst>
          </p:cNvPr>
          <p:cNvSpPr txBox="1"/>
          <p:nvPr/>
        </p:nvSpPr>
        <p:spPr>
          <a:xfrm>
            <a:off x="251463" y="372140"/>
            <a:ext cx="8566646" cy="523220"/>
          </a:xfrm>
          <a:prstGeom prst="rect">
            <a:avLst/>
          </a:prstGeom>
          <a:solidFill>
            <a:schemeClr val="accent2">
              <a:lumMod val="20000"/>
              <a:lumOff val="80000"/>
            </a:schemeClr>
          </a:solidFill>
        </p:spPr>
        <p:txBody>
          <a:bodyPr wrap="square" rtlCol="0">
            <a:spAutoFit/>
          </a:bodyPr>
          <a:lstStyle/>
          <a:p>
            <a:pPr algn="ctr"/>
            <a:r>
              <a:rPr lang="en-US" sz="2800">
                <a:latin typeface="Batang" panose="02030600000101010101" pitchFamily="18" charset="-127"/>
                <a:ea typeface="Batang" panose="02030600000101010101" pitchFamily="18" charset="-127"/>
              </a:rPr>
              <a:t>Issue Spotting:   The Respondent’s Monologue </a:t>
            </a:r>
          </a:p>
        </p:txBody>
      </p:sp>
    </p:spTree>
    <p:extLst>
      <p:ext uri="{BB962C8B-B14F-4D97-AF65-F5344CB8AC3E}">
        <p14:creationId xmlns:p14="http://schemas.microsoft.com/office/powerpoint/2010/main" val="10317544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6745" y="424996"/>
            <a:ext cx="8240941" cy="641804"/>
          </a:xfrm>
        </p:spPr>
        <p:txBody>
          <a:bodyPr/>
          <a:lstStyle/>
          <a:p>
            <a:pPr algn="ctr"/>
            <a:r>
              <a:rPr lang="en-US" sz="3200" cap="none">
                <a:latin typeface="Batang" panose="02030600000101010101" pitchFamily="18" charset="-127"/>
                <a:ea typeface="Batang" panose="02030600000101010101" pitchFamily="18" charset="-127"/>
              </a:rPr>
              <a:t>Interviewing Best Practices</a:t>
            </a:r>
          </a:p>
          <a:p>
            <a:endParaRPr lang="en-US"/>
          </a:p>
        </p:txBody>
      </p:sp>
      <p:sp>
        <p:nvSpPr>
          <p:cNvPr id="6" name="Text Placeholder 5"/>
          <p:cNvSpPr>
            <a:spLocks noGrp="1"/>
          </p:cNvSpPr>
          <p:nvPr>
            <p:ph type="body" sz="quarter" idx="12"/>
          </p:nvPr>
        </p:nvSpPr>
        <p:spPr>
          <a:xfrm>
            <a:off x="560589" y="1326135"/>
            <a:ext cx="7985125" cy="4889615"/>
          </a:xfrm>
        </p:spPr>
        <p:txBody>
          <a:bodyPr/>
          <a:lstStyle/>
          <a:p>
            <a:pPr>
              <a:buFont typeface="Wingdings" pitchFamily="2" charset="2"/>
              <a:buChar char="§"/>
            </a:pPr>
            <a:r>
              <a:rPr lang="en-US" sz="2000">
                <a:latin typeface="Batang" panose="02030600000101010101" pitchFamily="18" charset="-127"/>
                <a:ea typeface="Batang" panose="02030600000101010101" pitchFamily="18" charset="-127"/>
              </a:rPr>
              <a:t>Considerations</a:t>
            </a:r>
          </a:p>
          <a:p>
            <a:pPr lvl="1">
              <a:buFont typeface="Wingdings" pitchFamily="2" charset="2"/>
              <a:buChar char="q"/>
            </a:pPr>
            <a:r>
              <a:rPr lang="en-US" sz="2000">
                <a:latin typeface="Batang" panose="02030600000101010101" pitchFamily="18" charset="-127"/>
                <a:ea typeface="Batang" panose="02030600000101010101" pitchFamily="18" charset="-127"/>
              </a:rPr>
              <a:t>Partner/Assistant</a:t>
            </a:r>
          </a:p>
          <a:p>
            <a:pPr lvl="1">
              <a:buFont typeface="Wingdings" pitchFamily="2" charset="2"/>
              <a:buChar char="q"/>
            </a:pPr>
            <a:r>
              <a:rPr lang="en-US" sz="2000">
                <a:latin typeface="Batang" panose="02030600000101010101" pitchFamily="18" charset="-127"/>
                <a:ea typeface="Batang" panose="02030600000101010101" pitchFamily="18" charset="-127"/>
              </a:rPr>
              <a:t>Recording</a:t>
            </a:r>
            <a:r>
              <a:rPr lang="en-US" sz="2000">
                <a:highlight>
                  <a:srgbClr val="FFFF00"/>
                </a:highlight>
                <a:latin typeface="Batang" panose="02030600000101010101" pitchFamily="18" charset="-127"/>
                <a:ea typeface="Batang" panose="02030600000101010101" pitchFamily="18" charset="-127"/>
              </a:rPr>
              <a:t> </a:t>
            </a:r>
          </a:p>
          <a:p>
            <a:pPr lvl="1">
              <a:buFont typeface="Wingdings" pitchFamily="2" charset="2"/>
              <a:buChar char="q"/>
            </a:pPr>
            <a:r>
              <a:rPr lang="en-US" sz="2000">
                <a:latin typeface="Batang" panose="02030600000101010101" pitchFamily="18" charset="-127"/>
                <a:ea typeface="Batang" panose="02030600000101010101" pitchFamily="18" charset="-127"/>
              </a:rPr>
              <a:t>Write-up of interview immediately afterwards</a:t>
            </a:r>
          </a:p>
          <a:p>
            <a:pPr lvl="1">
              <a:buFont typeface="Wingdings" pitchFamily="2" charset="2"/>
              <a:buChar char="q"/>
            </a:pPr>
            <a:r>
              <a:rPr lang="en-US" sz="2000">
                <a:latin typeface="Batang" panose="02030600000101010101" pitchFamily="18" charset="-127"/>
                <a:ea typeface="Batang" panose="02030600000101010101" pitchFamily="18" charset="-127"/>
              </a:rPr>
              <a:t>Reviewing interview write-up with interviewee</a:t>
            </a:r>
          </a:p>
          <a:p>
            <a:pPr lvl="1">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Accuracy is key in your notes</a:t>
            </a:r>
          </a:p>
          <a:p>
            <a:pPr lvl="1">
              <a:buFont typeface="Wingdings" pitchFamily="2" charset="2"/>
              <a:buChar char="q"/>
            </a:pPr>
            <a:r>
              <a:rPr lang="en-US" sz="2000">
                <a:latin typeface="Batang" panose="02030600000101010101" pitchFamily="18" charset="-127"/>
                <a:ea typeface="Batang" panose="02030600000101010101" pitchFamily="18" charset="-127"/>
              </a:rPr>
              <a:t>Demarcate exact quotes</a:t>
            </a:r>
          </a:p>
          <a:p>
            <a:pPr lvl="1">
              <a:buFont typeface="Wingdings" pitchFamily="2" charset="2"/>
              <a:buChar char="q"/>
            </a:pPr>
            <a:r>
              <a:rPr lang="en-US" sz="2000">
                <a:latin typeface="Batang" panose="02030600000101010101" pitchFamily="18" charset="-127"/>
                <a:ea typeface="Batang" panose="02030600000101010101" pitchFamily="18" charset="-127"/>
              </a:rPr>
              <a:t>Do not include analysis/conclusions</a:t>
            </a:r>
          </a:p>
          <a:p>
            <a:pPr lvl="1">
              <a:buFont typeface="Wingdings" pitchFamily="2" charset="2"/>
              <a:buChar char="q"/>
            </a:pPr>
            <a:r>
              <a:rPr lang="en-US" sz="2000">
                <a:latin typeface="Batang" panose="02030600000101010101" pitchFamily="18" charset="-127"/>
                <a:ea typeface="Batang" panose="02030600000101010101" pitchFamily="18" charset="-127"/>
              </a:rPr>
              <a:t>Note areas of agreement/disagreement</a:t>
            </a:r>
          </a:p>
          <a:p>
            <a:pPr>
              <a:buFont typeface="Wingdings" pitchFamily="2" charset="2"/>
              <a:buChar char="§"/>
            </a:pPr>
            <a:endParaRPr lang="en-US" sz="2000" b="1">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Remember</a:t>
            </a:r>
          </a:p>
          <a:p>
            <a:pPr lvl="1">
              <a:buFont typeface="Wingdings" pitchFamily="2" charset="2"/>
              <a:buChar char="q"/>
            </a:pPr>
            <a:r>
              <a:rPr lang="en-US" sz="2000">
                <a:latin typeface="Batang" panose="02030600000101010101" pitchFamily="18" charset="-127"/>
                <a:ea typeface="Batang" panose="02030600000101010101" pitchFamily="18" charset="-127"/>
              </a:rPr>
              <a:t>Potentially for an external audience</a:t>
            </a:r>
          </a:p>
          <a:p>
            <a:pPr marL="0" indent="0">
              <a:buNone/>
            </a:pPr>
            <a:r>
              <a:rPr lang="en-US" sz="2000" b="1">
                <a:latin typeface="Batang" panose="02030600000101010101" pitchFamily="18" charset="-127"/>
                <a:ea typeface="Batang" panose="02030600000101010101" pitchFamily="18" charset="-127"/>
              </a:rPr>
              <a:t>	</a:t>
            </a:r>
            <a:endParaRPr lang="en-US" sz="2000">
              <a:latin typeface="Batang" panose="02030600000101010101" pitchFamily="18" charset="-127"/>
              <a:ea typeface="Batang" panose="02030600000101010101" pitchFamily="18" charset="-127"/>
            </a:endParaRPr>
          </a:p>
          <a:p>
            <a:pPr marL="0" indent="0">
              <a:buNone/>
            </a:pPr>
            <a:endParaRPr lang="en-US">
              <a:latin typeface="Batang" panose="02030600000101010101" pitchFamily="18" charset="-127"/>
              <a:ea typeface="Batang" panose="02030600000101010101" pitchFamily="18" charset="-127"/>
            </a:endParaRPr>
          </a:p>
        </p:txBody>
      </p:sp>
      <p:grpSp>
        <p:nvGrpSpPr>
          <p:cNvPr id="7" name="Group 6">
            <a:extLst>
              <a:ext uri="{FF2B5EF4-FFF2-40B4-BE49-F238E27FC236}">
                <a16:creationId xmlns:a16="http://schemas.microsoft.com/office/drawing/2014/main" id="{722F5FA7-60F9-416F-B79B-353F8B2C5BFF}"/>
              </a:ext>
            </a:extLst>
          </p:cNvPr>
          <p:cNvGrpSpPr/>
          <p:nvPr/>
        </p:nvGrpSpPr>
        <p:grpSpPr>
          <a:xfrm>
            <a:off x="6559617" y="4725436"/>
            <a:ext cx="2304189" cy="1612858"/>
            <a:chOff x="370888" y="30348"/>
            <a:chExt cx="2304189" cy="1612858"/>
          </a:xfrm>
          <a:solidFill>
            <a:schemeClr val="accent2">
              <a:lumMod val="40000"/>
              <a:lumOff val="60000"/>
            </a:schemeClr>
          </a:solidFill>
        </p:grpSpPr>
        <p:sp>
          <p:nvSpPr>
            <p:cNvPr id="8" name="Rounded Rectangle 6">
              <a:extLst>
                <a:ext uri="{FF2B5EF4-FFF2-40B4-BE49-F238E27FC236}">
                  <a16:creationId xmlns:a16="http://schemas.microsoft.com/office/drawing/2014/main" id="{DB28ADAB-A666-45D3-88B2-31ACD10C3704}"/>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9" name="Rounded Rectangle 4">
              <a:extLst>
                <a:ext uri="{FF2B5EF4-FFF2-40B4-BE49-F238E27FC236}">
                  <a16:creationId xmlns:a16="http://schemas.microsoft.com/office/drawing/2014/main" id="{AE8E480B-70F4-4C45-95C0-72872AE86957}"/>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357859326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94657" y="475422"/>
            <a:ext cx="7206343" cy="678464"/>
          </a:xfrm>
        </p:spPr>
        <p:txBody>
          <a:bodyPr/>
          <a:lstStyle/>
          <a:p>
            <a:pPr algn="ctr"/>
            <a:r>
              <a:rPr lang="en-US" sz="3600" cap="none">
                <a:latin typeface="Batang" panose="02030600000101010101" pitchFamily="18" charset="-127"/>
                <a:ea typeface="Batang" panose="02030600000101010101" pitchFamily="18" charset="-127"/>
              </a:rPr>
              <a:t>The Interview Funnel</a:t>
            </a:r>
          </a:p>
        </p:txBody>
      </p:sp>
      <p:sp>
        <p:nvSpPr>
          <p:cNvPr id="3" name="Text Placeholder 2"/>
          <p:cNvSpPr>
            <a:spLocks noGrp="1"/>
          </p:cNvSpPr>
          <p:nvPr>
            <p:ph type="body" sz="quarter" idx="12"/>
          </p:nvPr>
        </p:nvSpPr>
        <p:spPr>
          <a:xfrm>
            <a:off x="3771900" y="1713186"/>
            <a:ext cx="4808538" cy="4143334"/>
          </a:xfrm>
        </p:spPr>
        <p:txBody>
          <a:bodyPr/>
          <a:lstStyle/>
          <a:p>
            <a:pPr marL="0" indent="0" algn="ctr">
              <a:buNone/>
            </a:pPr>
            <a:r>
              <a:rPr lang="en-US">
                <a:latin typeface="Batang" panose="02030600000101010101" pitchFamily="18" charset="-127"/>
                <a:ea typeface="Batang" panose="02030600000101010101" pitchFamily="18" charset="-127"/>
              </a:rPr>
              <a:t>Broad collection of data</a:t>
            </a:r>
          </a:p>
          <a:p>
            <a:pPr marL="0" indent="0" algn="ctr">
              <a:buNone/>
            </a:pPr>
            <a:r>
              <a:rPr lang="en-US">
                <a:latin typeface="Batang" panose="02030600000101010101" pitchFamily="18" charset="-127"/>
                <a:ea typeface="Batang" panose="02030600000101010101" pitchFamily="18" charset="-127"/>
                <a:sym typeface="Wingdings"/>
              </a:rPr>
              <a:t></a:t>
            </a:r>
          </a:p>
          <a:p>
            <a:pPr marL="0" indent="0" algn="ctr">
              <a:buNone/>
            </a:pPr>
            <a:r>
              <a:rPr lang="en-US">
                <a:latin typeface="Batang" panose="02030600000101010101" pitchFamily="18" charset="-127"/>
                <a:ea typeface="Batang" panose="02030600000101010101" pitchFamily="18" charset="-127"/>
                <a:sym typeface="Wingdings"/>
              </a:rPr>
              <a:t>Careful clarification of answers</a:t>
            </a:r>
          </a:p>
          <a:p>
            <a:pPr marL="0" indent="0" algn="ctr">
              <a:buNone/>
            </a:pPr>
            <a:r>
              <a:rPr lang="en-US">
                <a:latin typeface="Batang" panose="02030600000101010101" pitchFamily="18" charset="-127"/>
                <a:ea typeface="Batang" panose="02030600000101010101" pitchFamily="18" charset="-127"/>
                <a:sym typeface="Wingdings"/>
              </a:rPr>
              <a:t>=</a:t>
            </a:r>
          </a:p>
          <a:p>
            <a:pPr marL="0" indent="0" algn="ctr">
              <a:buNone/>
            </a:pPr>
            <a:r>
              <a:rPr lang="en-US">
                <a:latin typeface="Batang" panose="02030600000101010101" pitchFamily="18" charset="-127"/>
                <a:ea typeface="Batang" panose="02030600000101010101" pitchFamily="18" charset="-127"/>
                <a:sym typeface="Wingdings"/>
              </a:rPr>
              <a:t>Information you need</a:t>
            </a:r>
          </a:p>
          <a:p>
            <a:pPr marL="0" indent="0" algn="ctr">
              <a:buNone/>
            </a:pPr>
            <a:endParaRPr lang="en-US">
              <a:latin typeface="Batang" panose="02030600000101010101" pitchFamily="18" charset="-127"/>
              <a:ea typeface="Batang" panose="02030600000101010101" pitchFamily="18" charset="-127"/>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9990" y="1545966"/>
            <a:ext cx="3200011" cy="363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59492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6745" y="544286"/>
            <a:ext cx="8254547" cy="718457"/>
          </a:xfrm>
        </p:spPr>
        <p:txBody>
          <a:bodyPr/>
          <a:lstStyle/>
          <a:p>
            <a:r>
              <a:rPr lang="en-US" sz="4000" cap="none">
                <a:latin typeface="Batang" panose="02030600000101010101" pitchFamily="18" charset="-127"/>
                <a:ea typeface="Batang" panose="02030600000101010101" pitchFamily="18" charset="-127"/>
              </a:rPr>
              <a:t>              </a:t>
            </a:r>
            <a:r>
              <a:rPr lang="en-US" sz="3600" cap="none">
                <a:latin typeface="Batang" panose="02030600000101010101" pitchFamily="18" charset="-127"/>
                <a:ea typeface="Batang" panose="02030600000101010101" pitchFamily="18" charset="-127"/>
              </a:rPr>
              <a:t>The Interview</a:t>
            </a:r>
            <a:endParaRPr lang="en-US" sz="4000" cap="none">
              <a:latin typeface="Batang" panose="02030600000101010101" pitchFamily="18" charset="-127"/>
              <a:ea typeface="Batang" panose="02030600000101010101" pitchFamily="18" charset="-127"/>
            </a:endParaRPr>
          </a:p>
        </p:txBody>
      </p:sp>
      <p:sp>
        <p:nvSpPr>
          <p:cNvPr id="6" name="Text Placeholder 5"/>
          <p:cNvSpPr>
            <a:spLocks noGrp="1"/>
          </p:cNvSpPr>
          <p:nvPr>
            <p:ph type="body" sz="quarter" idx="12"/>
          </p:nvPr>
        </p:nvSpPr>
        <p:spPr>
          <a:xfrm>
            <a:off x="598488" y="1904997"/>
            <a:ext cx="7985125" cy="4256315"/>
          </a:xfrm>
        </p:spPr>
        <p:txBody>
          <a:bodyPr numCol="1"/>
          <a:lstStyle/>
          <a:p>
            <a:pPr lvl="0">
              <a:buFont typeface="Wingdings" pitchFamily="2" charset="2"/>
              <a:buChar char="§"/>
            </a:pPr>
            <a:r>
              <a:rPr lang="en-US" sz="2000">
                <a:solidFill>
                  <a:srgbClr val="00B050"/>
                </a:solidFill>
                <a:latin typeface="Batang" panose="02030600000101010101" pitchFamily="18" charset="-127"/>
                <a:ea typeface="Batang" panose="02030600000101010101" pitchFamily="18" charset="-127"/>
              </a:rPr>
              <a:t>Allow time for the interview to wander</a:t>
            </a:r>
          </a:p>
          <a:p>
            <a:pPr lvl="0">
              <a:buFont typeface="Wingdings" pitchFamily="2" charset="2"/>
              <a:buChar char="§"/>
            </a:pPr>
            <a:endParaRPr lang="en-US" sz="2000">
              <a:latin typeface="Batang" panose="02030600000101010101" pitchFamily="18" charset="-127"/>
              <a:ea typeface="Batang" panose="02030600000101010101" pitchFamily="18" charset="-127"/>
            </a:endParaRPr>
          </a:p>
          <a:p>
            <a:pPr lvl="0">
              <a:buFont typeface="Wingdings" pitchFamily="2" charset="2"/>
              <a:buChar char="§"/>
            </a:pPr>
            <a:r>
              <a:rPr lang="en-US" sz="2000">
                <a:solidFill>
                  <a:srgbClr val="FF0000"/>
                </a:solidFill>
                <a:latin typeface="Batang" panose="02030600000101010101" pitchFamily="18" charset="-127"/>
                <a:ea typeface="Batang" panose="02030600000101010101" pitchFamily="18" charset="-127"/>
              </a:rPr>
              <a:t>Don’t take charge immediately. </a:t>
            </a:r>
            <a:r>
              <a:rPr lang="en-US" sz="2000">
                <a:latin typeface="Batang" panose="02030600000101010101" pitchFamily="18" charset="-127"/>
                <a:ea typeface="Batang" panose="02030600000101010101" pitchFamily="18" charset="-127"/>
              </a:rPr>
              <a:t>Allow the witness to narrate without interruption. Clarify what you need to when their narration is complete. If the flow is interrupted, use open-ended questions to get it restarted.</a:t>
            </a:r>
          </a:p>
          <a:p>
            <a:pPr lvl="0">
              <a:buFont typeface="Wingdings" pitchFamily="2" charset="2"/>
              <a:buChar char="§"/>
            </a:pPr>
            <a:endParaRPr lang="en-US" sz="2000">
              <a:latin typeface="Batang" panose="02030600000101010101" pitchFamily="18" charset="-127"/>
              <a:ea typeface="Batang" panose="02030600000101010101" pitchFamily="18" charset="-127"/>
            </a:endParaRPr>
          </a:p>
          <a:p>
            <a:pPr lvl="0">
              <a:buFont typeface="Wingdings" pitchFamily="2" charset="2"/>
              <a:buChar char="§"/>
            </a:pPr>
            <a:r>
              <a:rPr lang="en-US" sz="2000">
                <a:solidFill>
                  <a:srgbClr val="00B050"/>
                </a:solidFill>
                <a:latin typeface="Batang" panose="02030600000101010101" pitchFamily="18" charset="-127"/>
                <a:ea typeface="Batang" panose="02030600000101010101" pitchFamily="18" charset="-127"/>
              </a:rPr>
              <a:t>Use specific, precise, closed questions to get a precise answer when one is needed.</a:t>
            </a:r>
          </a:p>
          <a:p>
            <a:pPr lvl="0">
              <a:buFont typeface="Wingdings" pitchFamily="2" charset="2"/>
              <a:buChar char="§"/>
            </a:pPr>
            <a:endParaRPr lang="en-US" sz="2000">
              <a:latin typeface="Batang" panose="02030600000101010101" pitchFamily="18" charset="-127"/>
              <a:ea typeface="Batang" panose="02030600000101010101" pitchFamily="18" charset="-127"/>
            </a:endParaRPr>
          </a:p>
          <a:p>
            <a:pPr lvl="0">
              <a:buFont typeface="Wingdings" pitchFamily="2" charset="2"/>
              <a:buChar char="§"/>
            </a:pPr>
            <a:r>
              <a:rPr lang="en-US" sz="2000">
                <a:solidFill>
                  <a:srgbClr val="FF0000"/>
                </a:solidFill>
                <a:latin typeface="Batang" panose="02030600000101010101" pitchFamily="18" charset="-127"/>
                <a:ea typeface="Batang" panose="02030600000101010101" pitchFamily="18" charset="-127"/>
              </a:rPr>
              <a:t>Do not be accusatory or judgmental. Minimize negative reaction cues.</a:t>
            </a:r>
          </a:p>
          <a:p>
            <a:pPr lvl="0"/>
            <a:endParaRPr lang="en-US" sz="2000">
              <a:solidFill>
                <a:srgbClr val="FF0000"/>
              </a:solidFill>
            </a:endParaRPr>
          </a:p>
        </p:txBody>
      </p:sp>
      <p:grpSp>
        <p:nvGrpSpPr>
          <p:cNvPr id="10" name="Group 9">
            <a:extLst>
              <a:ext uri="{FF2B5EF4-FFF2-40B4-BE49-F238E27FC236}">
                <a16:creationId xmlns:a16="http://schemas.microsoft.com/office/drawing/2014/main" id="{A8799F8B-5E72-4FA6-8EA1-5264194A5894}"/>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11" name="Rounded Rectangle 6">
              <a:extLst>
                <a:ext uri="{FF2B5EF4-FFF2-40B4-BE49-F238E27FC236}">
                  <a16:creationId xmlns:a16="http://schemas.microsoft.com/office/drawing/2014/main" id="{1C4BC3FE-2490-4568-8F92-718A98E70BA7}"/>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12" name="Rounded Rectangle 4">
              <a:extLst>
                <a:ext uri="{FF2B5EF4-FFF2-40B4-BE49-F238E27FC236}">
                  <a16:creationId xmlns:a16="http://schemas.microsoft.com/office/drawing/2014/main" id="{FB895C03-8A50-4681-9F42-8C794194E26E}"/>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pic>
        <p:nvPicPr>
          <p:cNvPr id="3" name="Picture 3">
            <a:extLst>
              <a:ext uri="{FF2B5EF4-FFF2-40B4-BE49-F238E27FC236}">
                <a16:creationId xmlns:a16="http://schemas.microsoft.com/office/drawing/2014/main" id="{EBC98F21-433F-4859-BB37-830EB51F8F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16633" y="341721"/>
            <a:ext cx="1621746" cy="184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6072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down)">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1A79CC-AF06-4CF3-AC68-13EB9B683E63}"/>
              </a:ext>
            </a:extLst>
          </p:cNvPr>
          <p:cNvSpPr>
            <a:spLocks noGrp="1"/>
          </p:cNvSpPr>
          <p:nvPr>
            <p:ph type="sldNum" sz="quarter" idx="4"/>
          </p:nvPr>
        </p:nvSpPr>
        <p:spPr/>
        <p:txBody>
          <a:bodyPr/>
          <a:lstStyle/>
          <a:p>
            <a:pPr>
              <a:defRPr/>
            </a:pPr>
            <a:fld id="{B5F2AFE5-54E5-498A-B556-F539A95673B8}" type="slidenum">
              <a:rPr lang="en-US" smtClean="0"/>
              <a:pPr>
                <a:defRPr/>
              </a:pPr>
              <a:t>8</a:t>
            </a:fld>
            <a:endParaRPr lang="en-US"/>
          </a:p>
        </p:txBody>
      </p:sp>
      <p:graphicFrame>
        <p:nvGraphicFramePr>
          <p:cNvPr id="6" name="Diagram 5">
            <a:extLst>
              <a:ext uri="{FF2B5EF4-FFF2-40B4-BE49-F238E27FC236}">
                <a16:creationId xmlns:a16="http://schemas.microsoft.com/office/drawing/2014/main" id="{E9ADAC4E-B3A4-482B-9C50-B30174B00398}"/>
              </a:ext>
            </a:extLst>
          </p:cNvPr>
          <p:cNvGraphicFramePr/>
          <p:nvPr/>
        </p:nvGraphicFramePr>
        <p:xfrm>
          <a:off x="70757" y="87086"/>
          <a:ext cx="9002486" cy="6405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8FF6B09-47C3-45F7-87BC-37466D4B9021}"/>
              </a:ext>
            </a:extLst>
          </p:cNvPr>
          <p:cNvSpPr txBox="1"/>
          <p:nvPr/>
        </p:nvSpPr>
        <p:spPr>
          <a:xfrm>
            <a:off x="4724400" y="365125"/>
            <a:ext cx="1393372" cy="369332"/>
          </a:xfrm>
          <a:prstGeom prst="rect">
            <a:avLst/>
          </a:prstGeom>
          <a:solidFill>
            <a:schemeClr val="bg1">
              <a:lumMod val="85000"/>
            </a:schemeClr>
          </a:solidFill>
          <a:ln>
            <a:solidFill>
              <a:schemeClr val="tx1"/>
            </a:solidFill>
          </a:ln>
        </p:spPr>
        <p:txBody>
          <a:bodyPr wrap="square" rtlCol="0">
            <a:spAutoFit/>
          </a:bodyPr>
          <a:lstStyle/>
          <a:p>
            <a:pPr algn="ctr"/>
            <a:r>
              <a:rPr lang="en-US">
                <a:solidFill>
                  <a:srgbClr val="FF0000"/>
                </a:solidFill>
              </a:rPr>
              <a:t>Extensive</a:t>
            </a:r>
          </a:p>
        </p:txBody>
      </p:sp>
      <p:sp>
        <p:nvSpPr>
          <p:cNvPr id="9" name="TextBox 8">
            <a:extLst>
              <a:ext uri="{FF2B5EF4-FFF2-40B4-BE49-F238E27FC236}">
                <a16:creationId xmlns:a16="http://schemas.microsoft.com/office/drawing/2014/main" id="{8DD5F150-0611-414D-BCBA-97EC829DFF6B}"/>
              </a:ext>
            </a:extLst>
          </p:cNvPr>
          <p:cNvSpPr txBox="1"/>
          <p:nvPr/>
        </p:nvSpPr>
        <p:spPr>
          <a:xfrm>
            <a:off x="7018564" y="3346448"/>
            <a:ext cx="1393372" cy="369332"/>
          </a:xfrm>
          <a:prstGeom prst="rect">
            <a:avLst/>
          </a:prstGeom>
          <a:solidFill>
            <a:schemeClr val="bg1">
              <a:lumMod val="85000"/>
            </a:schemeClr>
          </a:solidFill>
          <a:ln>
            <a:solidFill>
              <a:schemeClr val="tx1"/>
            </a:solidFill>
          </a:ln>
        </p:spPr>
        <p:txBody>
          <a:bodyPr wrap="square" rtlCol="0">
            <a:spAutoFit/>
          </a:bodyPr>
          <a:lstStyle/>
          <a:p>
            <a:pPr algn="ctr"/>
            <a:r>
              <a:rPr lang="en-US">
                <a:solidFill>
                  <a:srgbClr val="FF0000"/>
                </a:solidFill>
              </a:rPr>
              <a:t>Extensive</a:t>
            </a:r>
          </a:p>
        </p:txBody>
      </p:sp>
      <p:sp>
        <p:nvSpPr>
          <p:cNvPr id="10" name="TextBox 9">
            <a:extLst>
              <a:ext uri="{FF2B5EF4-FFF2-40B4-BE49-F238E27FC236}">
                <a16:creationId xmlns:a16="http://schemas.microsoft.com/office/drawing/2014/main" id="{32EE901D-CDC0-418F-B1C2-C370D55F30D9}"/>
              </a:ext>
            </a:extLst>
          </p:cNvPr>
          <p:cNvSpPr txBox="1"/>
          <p:nvPr/>
        </p:nvSpPr>
        <p:spPr>
          <a:xfrm>
            <a:off x="732064" y="3145845"/>
            <a:ext cx="1393372" cy="369332"/>
          </a:xfrm>
          <a:prstGeom prst="rect">
            <a:avLst/>
          </a:prstGeom>
          <a:solidFill>
            <a:schemeClr val="bg1">
              <a:lumMod val="85000"/>
            </a:schemeClr>
          </a:solidFill>
          <a:ln>
            <a:solidFill>
              <a:schemeClr val="tx1"/>
            </a:solidFill>
          </a:ln>
        </p:spPr>
        <p:txBody>
          <a:bodyPr wrap="square" rtlCol="0">
            <a:spAutoFit/>
          </a:bodyPr>
          <a:lstStyle/>
          <a:p>
            <a:pPr algn="ctr"/>
            <a:r>
              <a:rPr lang="en-US">
                <a:solidFill>
                  <a:srgbClr val="FF0000"/>
                </a:solidFill>
              </a:rPr>
              <a:t>Extensive</a:t>
            </a:r>
          </a:p>
        </p:txBody>
      </p:sp>
      <p:sp>
        <p:nvSpPr>
          <p:cNvPr id="11" name="TextBox 10">
            <a:extLst>
              <a:ext uri="{FF2B5EF4-FFF2-40B4-BE49-F238E27FC236}">
                <a16:creationId xmlns:a16="http://schemas.microsoft.com/office/drawing/2014/main" id="{66296871-D8D1-4C1B-BA7B-D6509C84C850}"/>
              </a:ext>
            </a:extLst>
          </p:cNvPr>
          <p:cNvSpPr txBox="1"/>
          <p:nvPr/>
        </p:nvSpPr>
        <p:spPr>
          <a:xfrm>
            <a:off x="6496050" y="1339068"/>
            <a:ext cx="1393372" cy="369332"/>
          </a:xfrm>
          <a:prstGeom prst="rect">
            <a:avLst/>
          </a:prstGeom>
          <a:solidFill>
            <a:schemeClr val="bg1">
              <a:lumMod val="85000"/>
            </a:schemeClr>
          </a:solidFill>
          <a:ln>
            <a:solidFill>
              <a:schemeClr val="tx1"/>
            </a:solidFill>
          </a:ln>
        </p:spPr>
        <p:txBody>
          <a:bodyPr wrap="square" rtlCol="0">
            <a:spAutoFit/>
          </a:bodyPr>
          <a:lstStyle/>
          <a:p>
            <a:pPr algn="ctr"/>
            <a:r>
              <a:rPr lang="en-US">
                <a:solidFill>
                  <a:srgbClr val="F89C14"/>
                </a:solidFill>
              </a:rPr>
              <a:t>Moderate</a:t>
            </a:r>
          </a:p>
        </p:txBody>
      </p:sp>
      <p:sp>
        <p:nvSpPr>
          <p:cNvPr id="12" name="TextBox 11">
            <a:extLst>
              <a:ext uri="{FF2B5EF4-FFF2-40B4-BE49-F238E27FC236}">
                <a16:creationId xmlns:a16="http://schemas.microsoft.com/office/drawing/2014/main" id="{3557AE69-CF8D-4963-9F96-8AEB296F29CB}"/>
              </a:ext>
            </a:extLst>
          </p:cNvPr>
          <p:cNvSpPr txBox="1"/>
          <p:nvPr/>
        </p:nvSpPr>
        <p:spPr>
          <a:xfrm>
            <a:off x="1989365" y="5083754"/>
            <a:ext cx="1393372" cy="369332"/>
          </a:xfrm>
          <a:prstGeom prst="rect">
            <a:avLst/>
          </a:prstGeom>
          <a:solidFill>
            <a:schemeClr val="bg1">
              <a:lumMod val="85000"/>
            </a:schemeClr>
          </a:solidFill>
          <a:ln>
            <a:solidFill>
              <a:schemeClr val="tx1"/>
            </a:solidFill>
          </a:ln>
        </p:spPr>
        <p:txBody>
          <a:bodyPr wrap="square" rtlCol="0">
            <a:spAutoFit/>
          </a:bodyPr>
          <a:lstStyle/>
          <a:p>
            <a:pPr algn="ctr"/>
            <a:r>
              <a:rPr lang="en-US">
                <a:solidFill>
                  <a:srgbClr val="F89C14"/>
                </a:solidFill>
              </a:rPr>
              <a:t>Moderate</a:t>
            </a:r>
          </a:p>
        </p:txBody>
      </p:sp>
      <p:sp>
        <p:nvSpPr>
          <p:cNvPr id="13" name="TextBox 12">
            <a:extLst>
              <a:ext uri="{FF2B5EF4-FFF2-40B4-BE49-F238E27FC236}">
                <a16:creationId xmlns:a16="http://schemas.microsoft.com/office/drawing/2014/main" id="{21136197-0D3D-456C-9CA3-D2E596823FEC}"/>
              </a:ext>
            </a:extLst>
          </p:cNvPr>
          <p:cNvSpPr txBox="1"/>
          <p:nvPr/>
        </p:nvSpPr>
        <p:spPr>
          <a:xfrm>
            <a:off x="5761263" y="5006001"/>
            <a:ext cx="1393372" cy="369332"/>
          </a:xfrm>
          <a:prstGeom prst="rect">
            <a:avLst/>
          </a:prstGeom>
          <a:solidFill>
            <a:schemeClr val="bg1">
              <a:lumMod val="85000"/>
            </a:schemeClr>
          </a:solidFill>
          <a:ln>
            <a:solidFill>
              <a:schemeClr val="tx1"/>
            </a:solidFill>
          </a:ln>
        </p:spPr>
        <p:txBody>
          <a:bodyPr wrap="square" rtlCol="0">
            <a:spAutoFit/>
          </a:bodyPr>
          <a:lstStyle/>
          <a:p>
            <a:pPr algn="ctr"/>
            <a:r>
              <a:rPr lang="en-US">
                <a:solidFill>
                  <a:srgbClr val="00B050"/>
                </a:solidFill>
              </a:rPr>
              <a:t>Minor</a:t>
            </a:r>
          </a:p>
        </p:txBody>
      </p:sp>
      <p:sp>
        <p:nvSpPr>
          <p:cNvPr id="14" name="TextBox 13">
            <a:extLst>
              <a:ext uri="{FF2B5EF4-FFF2-40B4-BE49-F238E27FC236}">
                <a16:creationId xmlns:a16="http://schemas.microsoft.com/office/drawing/2014/main" id="{B1723A3D-8F86-4EFC-B5B2-A9C90F6D8261}"/>
              </a:ext>
            </a:extLst>
          </p:cNvPr>
          <p:cNvSpPr txBox="1"/>
          <p:nvPr/>
        </p:nvSpPr>
        <p:spPr>
          <a:xfrm>
            <a:off x="1254579" y="1220248"/>
            <a:ext cx="1393372" cy="369332"/>
          </a:xfrm>
          <a:prstGeom prst="rect">
            <a:avLst/>
          </a:prstGeom>
          <a:solidFill>
            <a:schemeClr val="bg1">
              <a:lumMod val="85000"/>
            </a:schemeClr>
          </a:solidFill>
          <a:ln>
            <a:solidFill>
              <a:schemeClr val="tx1"/>
            </a:solidFill>
          </a:ln>
        </p:spPr>
        <p:txBody>
          <a:bodyPr wrap="square" rtlCol="0">
            <a:spAutoFit/>
          </a:bodyPr>
          <a:lstStyle/>
          <a:p>
            <a:pPr algn="ctr"/>
            <a:r>
              <a:rPr lang="en-US">
                <a:solidFill>
                  <a:srgbClr val="00B050"/>
                </a:solidFill>
              </a:rPr>
              <a:t>None</a:t>
            </a:r>
          </a:p>
        </p:txBody>
      </p:sp>
    </p:spTree>
    <p:extLst>
      <p:ext uri="{BB962C8B-B14F-4D97-AF65-F5344CB8AC3E}">
        <p14:creationId xmlns:p14="http://schemas.microsoft.com/office/powerpoint/2010/main" val="3616303650"/>
      </p:ext>
    </p:extLst>
  </p:cSld>
  <p:clrMapOvr>
    <a:masterClrMapping/>
  </p:clrMapOvr>
  <p:transition/>
  <p:timing>
    <p:tnLst>
      <p:par>
        <p:cTn id="1" dur="indefinite" restart="never" nodeType="tmRoot">
          <p:childTnLst>
            <p:seq concurrent="1" nextAc="seek">
              <p:cTn id="2" dur="indefinite"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706080" y="463504"/>
            <a:ext cx="5986096" cy="984296"/>
          </a:xfrm>
        </p:spPr>
        <p:txBody>
          <a:bodyPr/>
          <a:lstStyle/>
          <a:p>
            <a:r>
              <a:rPr lang="en-US" sz="3600" cap="none">
                <a:latin typeface="Batang" panose="02030600000101010101" pitchFamily="18" charset="-127"/>
                <a:ea typeface="Batang" panose="02030600000101010101" pitchFamily="18" charset="-127"/>
              </a:rPr>
              <a:t>Useful Open Questions</a:t>
            </a:r>
          </a:p>
          <a:p>
            <a:pPr algn="ctr"/>
            <a:endParaRPr lang="en-US"/>
          </a:p>
        </p:txBody>
      </p:sp>
      <p:sp>
        <p:nvSpPr>
          <p:cNvPr id="6" name="Text Placeholder 5"/>
          <p:cNvSpPr>
            <a:spLocks noGrp="1"/>
          </p:cNvSpPr>
          <p:nvPr>
            <p:ph type="body" sz="quarter" idx="12"/>
          </p:nvPr>
        </p:nvSpPr>
        <p:spPr>
          <a:xfrm>
            <a:off x="518800" y="1952478"/>
            <a:ext cx="8270894" cy="3314205"/>
          </a:xfrm>
        </p:spPr>
        <p:txBody>
          <a:bodyPr/>
          <a:lstStyle/>
          <a:p>
            <a:pPr>
              <a:buFont typeface="Wingdings" pitchFamily="2" charset="2"/>
              <a:buChar char="§"/>
            </a:pPr>
            <a:r>
              <a:rPr lang="en-US" sz="2000" b="1">
                <a:latin typeface="Batang" panose="02030600000101010101" pitchFamily="18" charset="-127"/>
                <a:ea typeface="Batang" panose="02030600000101010101" pitchFamily="18" charset="-127"/>
              </a:rPr>
              <a:t>Would you be willing </a:t>
            </a:r>
            <a:r>
              <a:rPr lang="en-US" sz="2000">
                <a:latin typeface="Batang" panose="02030600000101010101" pitchFamily="18" charset="-127"/>
                <a:ea typeface="Batang" panose="02030600000101010101" pitchFamily="18" charset="-127"/>
              </a:rPr>
              <a:t>to tell me more about…?</a:t>
            </a:r>
          </a:p>
          <a:p>
            <a:pPr>
              <a:buFont typeface="Wingdings" pitchFamily="2" charset="2"/>
              <a:buChar char="§"/>
            </a:pPr>
            <a:r>
              <a:rPr lang="en-US" sz="2000" b="1">
                <a:latin typeface="Batang" panose="02030600000101010101" pitchFamily="18" charset="-127"/>
                <a:ea typeface="Batang" panose="02030600000101010101" pitchFamily="18" charset="-127"/>
              </a:rPr>
              <a:t>How</a:t>
            </a:r>
            <a:r>
              <a:rPr lang="en-US" sz="2000">
                <a:latin typeface="Batang" panose="02030600000101010101" pitchFamily="18" charset="-127"/>
                <a:ea typeface="Batang" panose="02030600000101010101" pitchFamily="18" charset="-127"/>
              </a:rPr>
              <a:t> did you feel about…?</a:t>
            </a:r>
          </a:p>
          <a:p>
            <a:pPr>
              <a:buFont typeface="Wingdings" pitchFamily="2" charset="2"/>
              <a:buChar char="§"/>
            </a:pPr>
            <a:r>
              <a:rPr lang="en-US" sz="2000" b="1">
                <a:latin typeface="Batang" panose="02030600000101010101" pitchFamily="18" charset="-127"/>
                <a:ea typeface="Batang" panose="02030600000101010101" pitchFamily="18" charset="-127"/>
              </a:rPr>
              <a:t>What</a:t>
            </a:r>
            <a:r>
              <a:rPr lang="en-US" sz="2000">
                <a:latin typeface="Batang" panose="02030600000101010101" pitchFamily="18" charset="-127"/>
                <a:ea typeface="Batang" panose="02030600000101010101" pitchFamily="18" charset="-127"/>
              </a:rPr>
              <a:t> did you do after…?</a:t>
            </a:r>
          </a:p>
          <a:p>
            <a:pPr>
              <a:buFont typeface="Wingdings" pitchFamily="2" charset="2"/>
              <a:buChar char="§"/>
            </a:pPr>
            <a:r>
              <a:rPr lang="en-US" sz="2000" b="1">
                <a:latin typeface="Batang" panose="02030600000101010101" pitchFamily="18" charset="-127"/>
                <a:ea typeface="Batang" panose="02030600000101010101" pitchFamily="18" charset="-127"/>
              </a:rPr>
              <a:t>What</a:t>
            </a:r>
            <a:r>
              <a:rPr lang="en-US" sz="2000">
                <a:latin typeface="Batang" panose="02030600000101010101" pitchFamily="18" charset="-127"/>
                <a:ea typeface="Batang" panose="02030600000101010101" pitchFamily="18" charset="-127"/>
              </a:rPr>
              <a:t> happened then?</a:t>
            </a:r>
          </a:p>
          <a:p>
            <a:pPr>
              <a:buFont typeface="Wingdings" pitchFamily="2" charset="2"/>
              <a:buChar char="§"/>
            </a:pPr>
            <a:r>
              <a:rPr lang="en-US" sz="2000" b="1">
                <a:latin typeface="Batang" panose="02030600000101010101" pitchFamily="18" charset="-127"/>
                <a:ea typeface="Batang" panose="02030600000101010101" pitchFamily="18" charset="-127"/>
              </a:rPr>
              <a:t>What</a:t>
            </a:r>
            <a:r>
              <a:rPr lang="en-US" sz="2000">
                <a:latin typeface="Batang" panose="02030600000101010101" pitchFamily="18" charset="-127"/>
                <a:ea typeface="Batang" panose="02030600000101010101" pitchFamily="18" charset="-127"/>
              </a:rPr>
              <a:t> did you mean when you said…?</a:t>
            </a:r>
          </a:p>
          <a:p>
            <a:pPr>
              <a:buFont typeface="Wingdings" pitchFamily="2" charset="2"/>
              <a:buChar char="§"/>
            </a:pPr>
            <a:r>
              <a:rPr lang="en-US" sz="2000">
                <a:latin typeface="Batang" panose="02030600000101010101" pitchFamily="18" charset="-127"/>
                <a:ea typeface="Batang" panose="02030600000101010101" pitchFamily="18" charset="-127"/>
              </a:rPr>
              <a:t>Can you </a:t>
            </a:r>
            <a:r>
              <a:rPr lang="en-US" sz="2000" b="1">
                <a:latin typeface="Batang" panose="02030600000101010101" pitchFamily="18" charset="-127"/>
                <a:ea typeface="Batang" panose="02030600000101010101" pitchFamily="18" charset="-127"/>
              </a:rPr>
              <a:t>tell me more </a:t>
            </a:r>
            <a:r>
              <a:rPr lang="en-US" sz="2000">
                <a:latin typeface="Batang" panose="02030600000101010101" pitchFamily="18" charset="-127"/>
                <a:ea typeface="Batang" panose="02030600000101010101" pitchFamily="18" charset="-127"/>
              </a:rPr>
              <a:t>about that?</a:t>
            </a:r>
          </a:p>
          <a:p>
            <a:pPr>
              <a:buFont typeface="Wingdings" pitchFamily="2" charset="2"/>
              <a:buChar char="§"/>
            </a:pPr>
            <a:r>
              <a:rPr lang="en-US" sz="2000" b="1">
                <a:latin typeface="Batang" panose="02030600000101010101" pitchFamily="18" charset="-127"/>
                <a:ea typeface="Batang" panose="02030600000101010101" pitchFamily="18" charset="-127"/>
              </a:rPr>
              <a:t>How</a:t>
            </a:r>
            <a:r>
              <a:rPr lang="en-US" sz="2000">
                <a:latin typeface="Batang" panose="02030600000101010101" pitchFamily="18" charset="-127"/>
                <a:ea typeface="Batang" panose="02030600000101010101" pitchFamily="18" charset="-127"/>
              </a:rPr>
              <a:t> did you become involved in…?</a:t>
            </a:r>
          </a:p>
          <a:p>
            <a:pPr>
              <a:buFont typeface="Wingdings" pitchFamily="2" charset="2"/>
              <a:buChar char="§"/>
            </a:pPr>
            <a:r>
              <a:rPr lang="en-US" sz="2000" b="1">
                <a:latin typeface="Batang" panose="02030600000101010101" pitchFamily="18" charset="-127"/>
                <a:ea typeface="Batang" panose="02030600000101010101" pitchFamily="18" charset="-127"/>
              </a:rPr>
              <a:t>What</a:t>
            </a:r>
            <a:r>
              <a:rPr lang="en-US" sz="2000">
                <a:latin typeface="Batang" panose="02030600000101010101" pitchFamily="18" charset="-127"/>
                <a:ea typeface="Batang" panose="02030600000101010101" pitchFamily="18" charset="-127"/>
              </a:rPr>
              <a:t> is your understanding of…?		</a:t>
            </a:r>
          </a:p>
          <a:p>
            <a:pPr marL="1371600" lvl="3" indent="0">
              <a:buNone/>
            </a:pPr>
            <a:endParaRPr lang="en-US" sz="2000">
              <a:solidFill>
                <a:srgbClr val="00B050"/>
              </a:solidFill>
              <a:latin typeface="Batang" panose="02030600000101010101" pitchFamily="18" charset="-127"/>
              <a:ea typeface="Batang" panose="02030600000101010101" pitchFamily="18" charset="-127"/>
            </a:endParaRPr>
          </a:p>
          <a:p>
            <a:pPr marL="1371600" lvl="3" indent="0">
              <a:buNone/>
            </a:pPr>
            <a:endParaRPr lang="en-US">
              <a:solidFill>
                <a:srgbClr val="00B050"/>
              </a:solidFill>
              <a:latin typeface="Batang" panose="02030600000101010101" pitchFamily="18" charset="-127"/>
              <a:ea typeface="Batang" panose="02030600000101010101" pitchFamily="18" charset="-127"/>
            </a:endParaRPr>
          </a:p>
        </p:txBody>
      </p:sp>
      <p:grpSp>
        <p:nvGrpSpPr>
          <p:cNvPr id="7" name="Group 6">
            <a:extLst>
              <a:ext uri="{FF2B5EF4-FFF2-40B4-BE49-F238E27FC236}">
                <a16:creationId xmlns:a16="http://schemas.microsoft.com/office/drawing/2014/main" id="{6361C5AB-AF1F-44EB-B0AF-D8425502E7A9}"/>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8" name="Rounded Rectangle 6">
              <a:extLst>
                <a:ext uri="{FF2B5EF4-FFF2-40B4-BE49-F238E27FC236}">
                  <a16:creationId xmlns:a16="http://schemas.microsoft.com/office/drawing/2014/main" id="{316B1E4D-82DD-4BBC-92FD-02C2BF36EB9B}"/>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9" name="Rounded Rectangle 4">
              <a:extLst>
                <a:ext uri="{FF2B5EF4-FFF2-40B4-BE49-F238E27FC236}">
                  <a16:creationId xmlns:a16="http://schemas.microsoft.com/office/drawing/2014/main" id="{48B4EFBF-E015-446B-932D-D2F78C48F096}"/>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pic>
        <p:nvPicPr>
          <p:cNvPr id="4" name="Picture 3">
            <a:extLst>
              <a:ext uri="{FF2B5EF4-FFF2-40B4-BE49-F238E27FC236}">
                <a16:creationId xmlns:a16="http://schemas.microsoft.com/office/drawing/2014/main" id="{2015E5C2-3157-4E3A-85E0-FB6308E30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357" y="5266683"/>
            <a:ext cx="3946256" cy="1037593"/>
          </a:xfrm>
          <a:prstGeom prst="rect">
            <a:avLst/>
          </a:prstGeom>
        </p:spPr>
      </p:pic>
    </p:spTree>
    <p:extLst>
      <p:ext uri="{BB962C8B-B14F-4D97-AF65-F5344CB8AC3E}">
        <p14:creationId xmlns:p14="http://schemas.microsoft.com/office/powerpoint/2010/main" val="279889730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40763" y="587829"/>
            <a:ext cx="6252865" cy="892628"/>
          </a:xfrm>
        </p:spPr>
        <p:txBody>
          <a:bodyPr/>
          <a:lstStyle/>
          <a:p>
            <a:pPr algn="ctr"/>
            <a:r>
              <a:rPr lang="en-US" sz="3600" cap="none">
                <a:latin typeface="Batang" panose="02030600000101010101" pitchFamily="18" charset="-127"/>
                <a:ea typeface="Batang" panose="02030600000101010101" pitchFamily="18" charset="-127"/>
              </a:rPr>
              <a:t>How to Ask Questions</a:t>
            </a:r>
          </a:p>
        </p:txBody>
      </p:sp>
      <p:sp>
        <p:nvSpPr>
          <p:cNvPr id="6" name="Text Placeholder 5"/>
          <p:cNvSpPr>
            <a:spLocks noGrp="1"/>
          </p:cNvSpPr>
          <p:nvPr>
            <p:ph type="body" sz="quarter" idx="12"/>
          </p:nvPr>
        </p:nvSpPr>
        <p:spPr>
          <a:xfrm>
            <a:off x="583739" y="2068286"/>
            <a:ext cx="8270894" cy="3828342"/>
          </a:xfrm>
        </p:spPr>
        <p:txBody>
          <a:bodyPr/>
          <a:lstStyle/>
          <a:p>
            <a:pPr marL="0" indent="0">
              <a:buNone/>
            </a:pPr>
            <a:r>
              <a:rPr lang="en-US">
                <a:solidFill>
                  <a:srgbClr val="FF0000"/>
                </a:solidFill>
                <a:latin typeface="Batang" panose="02030600000101010101" pitchFamily="18" charset="-127"/>
                <a:ea typeface="Batang" panose="02030600000101010101" pitchFamily="18" charset="-127"/>
              </a:rPr>
              <a:t>Avoid:	Compound Questions</a:t>
            </a:r>
          </a:p>
          <a:p>
            <a:pPr marL="457200" lvl="1" indent="0">
              <a:buNone/>
            </a:pPr>
            <a:r>
              <a:rPr lang="en-US" sz="2800">
                <a:solidFill>
                  <a:srgbClr val="FF0000"/>
                </a:solidFill>
                <a:latin typeface="Batang" panose="02030600000101010101" pitchFamily="18" charset="-127"/>
                <a:ea typeface="Batang" panose="02030600000101010101" pitchFamily="18" charset="-127"/>
              </a:rPr>
              <a:t>		Legal Terms</a:t>
            </a:r>
          </a:p>
          <a:p>
            <a:pPr marL="0" indent="0">
              <a:buNone/>
            </a:pPr>
            <a:endParaRPr lang="en-US" sz="800">
              <a:solidFill>
                <a:srgbClr val="FF0000"/>
              </a:solidFill>
              <a:latin typeface="Batang" panose="02030600000101010101" pitchFamily="18" charset="-127"/>
              <a:ea typeface="Batang" panose="02030600000101010101" pitchFamily="18" charset="-127"/>
            </a:endParaRPr>
          </a:p>
          <a:p>
            <a:pPr marL="0" indent="0">
              <a:buNone/>
            </a:pPr>
            <a:r>
              <a:rPr lang="en-US">
                <a:latin typeface="Batang" panose="02030600000101010101" pitchFamily="18" charset="-127"/>
                <a:ea typeface="Batang" panose="02030600000101010101" pitchFamily="18" charset="-127"/>
              </a:rPr>
              <a:t>Examples: </a:t>
            </a:r>
          </a:p>
          <a:p>
            <a:pPr marL="0" indent="0">
              <a:buNone/>
            </a:pPr>
            <a:endParaRPr lang="en-US">
              <a:latin typeface="Batang" panose="02030600000101010101" pitchFamily="18" charset="-127"/>
              <a:ea typeface="Batang" panose="02030600000101010101" pitchFamily="18" charset="-127"/>
            </a:endParaRPr>
          </a:p>
          <a:p>
            <a:pPr>
              <a:buFont typeface="Wingdings" pitchFamily="2" charset="2"/>
              <a:buChar char="§"/>
            </a:pPr>
            <a:r>
              <a:rPr lang="en-US">
                <a:latin typeface="Batang" panose="02030600000101010101" pitchFamily="18" charset="-127"/>
                <a:ea typeface="Batang" panose="02030600000101010101" pitchFamily="18" charset="-127"/>
              </a:rPr>
              <a:t>Did you give a clear answer or did you just leave it open ended?</a:t>
            </a:r>
          </a:p>
          <a:p>
            <a:pPr marL="0" indent="0">
              <a:buNone/>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a:latin typeface="Batang" panose="02030600000101010101" pitchFamily="18" charset="-127"/>
                <a:ea typeface="Batang" panose="02030600000101010101" pitchFamily="18" charset="-127"/>
              </a:rPr>
              <a:t>Have you ever been through an adversarial adjudication process before?</a:t>
            </a:r>
            <a:r>
              <a:rPr lang="en-US" sz="2000"/>
              <a:t>	</a:t>
            </a:r>
          </a:p>
          <a:p>
            <a:pPr marL="1371600" lvl="3" indent="0">
              <a:buNone/>
            </a:pPr>
            <a:endParaRPr lang="en-US">
              <a:solidFill>
                <a:srgbClr val="00B050"/>
              </a:solidFill>
            </a:endParaRPr>
          </a:p>
          <a:p>
            <a:pPr marL="1371600" lvl="3" indent="0">
              <a:buNone/>
            </a:pPr>
            <a:endParaRPr lang="en-US">
              <a:solidFill>
                <a:srgbClr val="00B050"/>
              </a:solidFill>
            </a:endParaRPr>
          </a:p>
        </p:txBody>
      </p:sp>
      <p:grpSp>
        <p:nvGrpSpPr>
          <p:cNvPr id="7" name="Group 6">
            <a:extLst>
              <a:ext uri="{FF2B5EF4-FFF2-40B4-BE49-F238E27FC236}">
                <a16:creationId xmlns:a16="http://schemas.microsoft.com/office/drawing/2014/main" id="{6361C5AB-AF1F-44EB-B0AF-D8425502E7A9}"/>
              </a:ext>
            </a:extLst>
          </p:cNvPr>
          <p:cNvGrpSpPr/>
          <p:nvPr/>
        </p:nvGrpSpPr>
        <p:grpSpPr>
          <a:xfrm>
            <a:off x="296119" y="224427"/>
            <a:ext cx="2304189" cy="1612858"/>
            <a:chOff x="370888" y="30348"/>
            <a:chExt cx="2304189" cy="1612858"/>
          </a:xfrm>
          <a:solidFill>
            <a:schemeClr val="accent2">
              <a:lumMod val="40000"/>
              <a:lumOff val="60000"/>
            </a:schemeClr>
          </a:solidFill>
        </p:grpSpPr>
        <p:sp>
          <p:nvSpPr>
            <p:cNvPr id="8" name="Rounded Rectangle 6">
              <a:extLst>
                <a:ext uri="{FF2B5EF4-FFF2-40B4-BE49-F238E27FC236}">
                  <a16:creationId xmlns:a16="http://schemas.microsoft.com/office/drawing/2014/main" id="{316B1E4D-82DD-4BBC-92FD-02C2BF36EB9B}"/>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b="1">
                <a:latin typeface="Batang" panose="02030600000101010101" pitchFamily="18" charset="-127"/>
                <a:ea typeface="Batang" panose="02030600000101010101" pitchFamily="18" charset="-127"/>
              </a:endParaRPr>
            </a:p>
          </p:txBody>
        </p:sp>
        <p:sp>
          <p:nvSpPr>
            <p:cNvPr id="9" name="Rounded Rectangle 4">
              <a:extLst>
                <a:ext uri="{FF2B5EF4-FFF2-40B4-BE49-F238E27FC236}">
                  <a16:creationId xmlns:a16="http://schemas.microsoft.com/office/drawing/2014/main" id="{48B4EFBF-E015-446B-932D-D2F78C48F096}"/>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a:latin typeface="Batang" panose="02030600000101010101" pitchFamily="18" charset="-127"/>
                  <a:ea typeface="Batang" panose="02030600000101010101" pitchFamily="18" charset="-127"/>
                </a:rPr>
                <a:t>Stage 2:  </a:t>
              </a:r>
              <a:r>
                <a:rPr lang="en-US" sz="2800" b="1">
                  <a:latin typeface="Batang" panose="02030600000101010101" pitchFamily="18" charset="-127"/>
                  <a:ea typeface="Batang" panose="02030600000101010101" pitchFamily="18" charset="-127"/>
                </a:rPr>
                <a:t>Gathering</a:t>
              </a:r>
              <a:endParaRPr lang="en-US" sz="2800" b="1" kern="1200">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3548102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wipe(down)">
                                      <p:cBhvr>
                                        <p:cTn id="7" dur="500"/>
                                        <p:tgtEl>
                                          <p:spTgt spid="6">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wipe(down)">
                                      <p:cBhvr>
                                        <p:cTn id="1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80562" y="566057"/>
            <a:ext cx="6211614" cy="827314"/>
          </a:xfrm>
        </p:spPr>
        <p:txBody>
          <a:bodyPr/>
          <a:lstStyle/>
          <a:p>
            <a:pPr algn="ctr"/>
            <a:r>
              <a:rPr lang="en-US" sz="3600" cap="none">
                <a:latin typeface="Batang" panose="02030600000101010101" pitchFamily="18" charset="-127"/>
                <a:ea typeface="Batang" panose="02030600000101010101" pitchFamily="18" charset="-127"/>
              </a:rPr>
              <a:t>How</a:t>
            </a:r>
            <a:r>
              <a:rPr lang="en-US" sz="3600" cap="none"/>
              <a:t> </a:t>
            </a:r>
            <a:r>
              <a:rPr lang="en-US" sz="3600" cap="none">
                <a:latin typeface="Batang" panose="02030600000101010101" pitchFamily="18" charset="-127"/>
                <a:ea typeface="Batang" panose="02030600000101010101" pitchFamily="18" charset="-127"/>
              </a:rPr>
              <a:t>to Ask Questions</a:t>
            </a:r>
          </a:p>
          <a:p>
            <a:pPr algn="ctr"/>
            <a:endParaRPr lang="en-US"/>
          </a:p>
        </p:txBody>
      </p:sp>
      <p:sp>
        <p:nvSpPr>
          <p:cNvPr id="6" name="Text Placeholder 5"/>
          <p:cNvSpPr>
            <a:spLocks noGrp="1"/>
          </p:cNvSpPr>
          <p:nvPr>
            <p:ph type="body" sz="quarter" idx="12"/>
          </p:nvPr>
        </p:nvSpPr>
        <p:spPr>
          <a:xfrm>
            <a:off x="478465" y="1507379"/>
            <a:ext cx="8591107" cy="4904054"/>
          </a:xfrm>
        </p:spPr>
        <p:txBody>
          <a:bodyPr/>
          <a:lstStyle/>
          <a:p>
            <a:pPr marL="0" indent="0">
              <a:buNone/>
            </a:pPr>
            <a:r>
              <a:rPr lang="en-US" sz="2000">
                <a:solidFill>
                  <a:srgbClr val="00B050"/>
                </a:solidFill>
                <a:latin typeface="Batang" panose="02030600000101010101" pitchFamily="18" charset="-127"/>
                <a:ea typeface="Batang" panose="02030600000101010101" pitchFamily="18" charset="-127"/>
              </a:rPr>
              <a:t>		   </a:t>
            </a:r>
          </a:p>
          <a:p>
            <a:pPr marL="0" indent="0">
              <a:buNone/>
            </a:pPr>
            <a:r>
              <a:rPr lang="en-US" sz="2400">
                <a:solidFill>
                  <a:srgbClr val="00B050"/>
                </a:solidFill>
                <a:latin typeface="Batang" panose="02030600000101010101" pitchFamily="18" charset="-127"/>
                <a:ea typeface="Batang" panose="02030600000101010101" pitchFamily="18" charset="-127"/>
              </a:rPr>
              <a:t>Do:	Ask how interviewee is defining words.</a:t>
            </a:r>
          </a:p>
          <a:p>
            <a:pPr marL="0" indent="0">
              <a:buNone/>
            </a:pPr>
            <a:r>
              <a:rPr lang="en-US" sz="2400">
                <a:solidFill>
                  <a:srgbClr val="00B050"/>
                </a:solidFill>
                <a:latin typeface="Batang" panose="02030600000101010101" pitchFamily="18" charset="-127"/>
                <a:ea typeface="Batang" panose="02030600000101010101" pitchFamily="18" charset="-127"/>
              </a:rPr>
              <a:t>         Push beyond euphemisms.</a:t>
            </a:r>
          </a:p>
          <a:p>
            <a:pPr marL="0" indent="0">
              <a:buNone/>
            </a:pPr>
            <a:r>
              <a:rPr lang="en-US" sz="2400">
                <a:solidFill>
                  <a:srgbClr val="00B050"/>
                </a:solidFill>
                <a:latin typeface="Batang" panose="02030600000101010101" pitchFamily="18" charset="-127"/>
                <a:ea typeface="Batang" panose="02030600000101010101" pitchFamily="18" charset="-127"/>
              </a:rPr>
              <a:t>	Exhaust, i.e. “anything else?”</a:t>
            </a:r>
            <a:endParaRPr lang="en-US" sz="2400">
              <a:latin typeface="Batang" panose="02030600000101010101" pitchFamily="18" charset="-127"/>
              <a:ea typeface="Batang" panose="02030600000101010101" pitchFamily="18" charset="-127"/>
            </a:endParaRPr>
          </a:p>
          <a:p>
            <a:pPr marL="0" indent="0">
              <a:buNone/>
            </a:pPr>
            <a:endParaRPr lang="en-US" sz="2000">
              <a:solidFill>
                <a:srgbClr val="FF0000"/>
              </a:solidFill>
              <a:latin typeface="Batang" panose="02030600000101010101" pitchFamily="18" charset="-127"/>
              <a:ea typeface="Batang" panose="02030600000101010101" pitchFamily="18" charset="-127"/>
            </a:endParaRPr>
          </a:p>
          <a:p>
            <a:pPr marL="0" indent="0">
              <a:buNone/>
            </a:pPr>
            <a:r>
              <a:rPr lang="en-US" sz="2200">
                <a:solidFill>
                  <a:schemeClr val="tx1">
                    <a:lumMod val="65000"/>
                    <a:lumOff val="35000"/>
                  </a:schemeClr>
                </a:solidFill>
                <a:latin typeface="Batang" panose="02030600000101010101" pitchFamily="18" charset="-127"/>
                <a:ea typeface="Batang" panose="02030600000101010101" pitchFamily="18" charset="-127"/>
              </a:rPr>
              <a:t>Examples: </a:t>
            </a:r>
          </a:p>
          <a:p>
            <a:pPr marL="0" indent="0">
              <a:buNone/>
            </a:pPr>
            <a:endParaRPr lang="en-US" sz="800">
              <a:solidFill>
                <a:schemeClr val="tx1">
                  <a:lumMod val="65000"/>
                  <a:lumOff val="35000"/>
                </a:schemeClr>
              </a:solidFill>
              <a:latin typeface="Batang" panose="02030600000101010101" pitchFamily="18" charset="-127"/>
              <a:ea typeface="Batang" panose="02030600000101010101" pitchFamily="18" charset="-127"/>
            </a:endParaRPr>
          </a:p>
          <a:p>
            <a:pPr>
              <a:buFont typeface="Wingdings" pitchFamily="2" charset="2"/>
              <a:buChar char="§"/>
            </a:pPr>
            <a:r>
              <a:rPr lang="en-US" sz="2200">
                <a:solidFill>
                  <a:schemeClr val="tx1">
                    <a:lumMod val="65000"/>
                    <a:lumOff val="35000"/>
                  </a:schemeClr>
                </a:solidFill>
                <a:latin typeface="Batang" panose="02030600000101010101" pitchFamily="18" charset="-127"/>
                <a:ea typeface="Batang" panose="02030600000101010101" pitchFamily="18" charset="-127"/>
              </a:rPr>
              <a:t>You said he acted “crazy.”   In what sense?</a:t>
            </a:r>
          </a:p>
          <a:p>
            <a:pPr marL="0" indent="0">
              <a:buNone/>
            </a:pPr>
            <a:endParaRPr lang="en-US" sz="800">
              <a:solidFill>
                <a:schemeClr val="tx1">
                  <a:lumMod val="65000"/>
                  <a:lumOff val="35000"/>
                </a:schemeClr>
              </a:solidFill>
              <a:latin typeface="Batang" panose="02030600000101010101" pitchFamily="18" charset="-127"/>
              <a:ea typeface="Batang" panose="02030600000101010101" pitchFamily="18" charset="-127"/>
            </a:endParaRPr>
          </a:p>
          <a:p>
            <a:pPr>
              <a:buFont typeface="Wingdings" pitchFamily="2" charset="2"/>
              <a:buChar char="§"/>
            </a:pPr>
            <a:r>
              <a:rPr lang="en-US" sz="2200">
                <a:solidFill>
                  <a:schemeClr val="tx1">
                    <a:lumMod val="65000"/>
                    <a:lumOff val="35000"/>
                  </a:schemeClr>
                </a:solidFill>
                <a:latin typeface="Batang" panose="02030600000101010101" pitchFamily="18" charset="-127"/>
                <a:ea typeface="Batang" panose="02030600000101010101" pitchFamily="18" charset="-127"/>
              </a:rPr>
              <a:t>When you said she “wanted to get with you,” what did you mean by that?</a:t>
            </a:r>
          </a:p>
          <a:p>
            <a:pPr marL="0" indent="0">
              <a:buNone/>
            </a:pPr>
            <a:endParaRPr lang="en-US" sz="800">
              <a:solidFill>
                <a:schemeClr val="tx1">
                  <a:lumMod val="65000"/>
                  <a:lumOff val="35000"/>
                </a:schemeClr>
              </a:solidFill>
              <a:latin typeface="Batang" panose="02030600000101010101" pitchFamily="18" charset="-127"/>
              <a:ea typeface="Batang" panose="02030600000101010101" pitchFamily="18" charset="-127"/>
            </a:endParaRPr>
          </a:p>
          <a:p>
            <a:pPr>
              <a:buFont typeface="Wingdings" pitchFamily="2" charset="2"/>
              <a:buChar char="§"/>
            </a:pPr>
            <a:r>
              <a:rPr lang="en-US" sz="2200">
                <a:solidFill>
                  <a:schemeClr val="tx1">
                    <a:lumMod val="65000"/>
                    <a:lumOff val="35000"/>
                  </a:schemeClr>
                </a:solidFill>
                <a:latin typeface="Batang" panose="02030600000101010101" pitchFamily="18" charset="-127"/>
                <a:ea typeface="Batang" panose="02030600000101010101" pitchFamily="18" charset="-127"/>
              </a:rPr>
              <a:t>Is there anything we haven’t covered about the time in the park that you think would be helpful for me to know?</a:t>
            </a:r>
          </a:p>
          <a:p>
            <a:pPr marL="0" indent="0">
              <a:buNone/>
            </a:pPr>
            <a:r>
              <a:rPr lang="en-US" sz="2000">
                <a:solidFill>
                  <a:schemeClr val="tx1">
                    <a:lumMod val="65000"/>
                    <a:lumOff val="35000"/>
                  </a:schemeClr>
                </a:solidFill>
              </a:rPr>
              <a:t>		</a:t>
            </a:r>
          </a:p>
          <a:p>
            <a:pPr marL="1371600" lvl="3" indent="0">
              <a:buNone/>
            </a:pPr>
            <a:endParaRPr lang="en-US">
              <a:solidFill>
                <a:srgbClr val="00B050"/>
              </a:solidFill>
            </a:endParaRPr>
          </a:p>
          <a:p>
            <a:pPr marL="1371600" lvl="3" indent="0">
              <a:buNone/>
            </a:pPr>
            <a:endParaRPr lang="en-US">
              <a:solidFill>
                <a:srgbClr val="00B050"/>
              </a:solidFill>
            </a:endParaRPr>
          </a:p>
        </p:txBody>
      </p:sp>
      <p:grpSp>
        <p:nvGrpSpPr>
          <p:cNvPr id="7" name="Group 6">
            <a:extLst>
              <a:ext uri="{FF2B5EF4-FFF2-40B4-BE49-F238E27FC236}">
                <a16:creationId xmlns:a16="http://schemas.microsoft.com/office/drawing/2014/main" id="{6361C5AB-AF1F-44EB-B0AF-D8425502E7A9}"/>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8" name="Rounded Rectangle 6">
              <a:extLst>
                <a:ext uri="{FF2B5EF4-FFF2-40B4-BE49-F238E27FC236}">
                  <a16:creationId xmlns:a16="http://schemas.microsoft.com/office/drawing/2014/main" id="{316B1E4D-82DD-4BBC-92FD-02C2BF36EB9B}"/>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9" name="Rounded Rectangle 4">
              <a:extLst>
                <a:ext uri="{FF2B5EF4-FFF2-40B4-BE49-F238E27FC236}">
                  <a16:creationId xmlns:a16="http://schemas.microsoft.com/office/drawing/2014/main" id="{48B4EFBF-E015-446B-932D-D2F78C48F096}"/>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12536125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wipe(down)">
                                      <p:cBhvr>
                                        <p:cTn id="7" dur="500"/>
                                        <p:tgtEl>
                                          <p:spTgt spid="6">
                                            <p:txEl>
                                              <p:pRg st="9" end="9"/>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6">
                                            <p:txEl>
                                              <p:pRg st="11" end="11"/>
                                            </p:txEl>
                                          </p:spTgt>
                                        </p:tgtEl>
                                        <p:attrNameLst>
                                          <p:attrName>style.visibility</p:attrName>
                                        </p:attrNameLst>
                                      </p:cBhvr>
                                      <p:to>
                                        <p:strVal val="visible"/>
                                      </p:to>
                                    </p:set>
                                    <p:animEffect transition="in" filter="wipe(down)">
                                      <p:cBhvr>
                                        <p:cTn id="13"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69029" y="463504"/>
            <a:ext cx="6400800" cy="766582"/>
          </a:xfrm>
        </p:spPr>
        <p:txBody>
          <a:bodyPr/>
          <a:lstStyle/>
          <a:p>
            <a:r>
              <a:rPr lang="en-US" sz="3600" cap="none">
                <a:latin typeface="Batang" panose="02030600000101010101" pitchFamily="18" charset="-127"/>
                <a:ea typeface="Batang" panose="02030600000101010101" pitchFamily="18" charset="-127"/>
              </a:rPr>
              <a:t>How Not to Ask Questions</a:t>
            </a:r>
          </a:p>
          <a:p>
            <a:pPr algn="ctr"/>
            <a:endParaRPr lang="en-US">
              <a:latin typeface="Batang" panose="02030600000101010101" pitchFamily="18" charset="-127"/>
              <a:ea typeface="Batang" panose="02030600000101010101" pitchFamily="18" charset="-127"/>
            </a:endParaRPr>
          </a:p>
        </p:txBody>
      </p:sp>
      <p:sp>
        <p:nvSpPr>
          <p:cNvPr id="6" name="Text Placeholder 5"/>
          <p:cNvSpPr>
            <a:spLocks noGrp="1"/>
          </p:cNvSpPr>
          <p:nvPr>
            <p:ph type="body" sz="quarter" idx="12"/>
          </p:nvPr>
        </p:nvSpPr>
        <p:spPr>
          <a:xfrm>
            <a:off x="583738" y="2039006"/>
            <a:ext cx="7911675" cy="4355489"/>
          </a:xfrm>
        </p:spPr>
        <p:txBody>
          <a:bodyPr/>
          <a:lstStyle/>
          <a:p>
            <a:pPr marL="0" indent="0">
              <a:buNone/>
            </a:pPr>
            <a:r>
              <a:rPr lang="en-US" sz="2000">
                <a:solidFill>
                  <a:srgbClr val="FF0000"/>
                </a:solidFill>
                <a:latin typeface="Batang" panose="02030600000101010101" pitchFamily="18" charset="-127"/>
                <a:ea typeface="Batang" panose="02030600000101010101" pitchFamily="18" charset="-127"/>
              </a:rPr>
              <a:t>Do not:	 	Editorialize</a:t>
            </a:r>
          </a:p>
          <a:p>
            <a:pPr marL="0" indent="0">
              <a:buNone/>
            </a:pPr>
            <a:r>
              <a:rPr lang="en-US" sz="2000">
                <a:solidFill>
                  <a:srgbClr val="FF0000"/>
                </a:solidFill>
                <a:latin typeface="Batang" panose="02030600000101010101" pitchFamily="18" charset="-127"/>
                <a:ea typeface="Batang" panose="02030600000101010101" pitchFamily="18" charset="-127"/>
              </a:rPr>
              <a:t>		 Comment</a:t>
            </a:r>
          </a:p>
          <a:p>
            <a:pPr marL="0" indent="0">
              <a:buNone/>
            </a:pPr>
            <a:endParaRPr lang="en-US" sz="2000">
              <a:solidFill>
                <a:srgbClr val="FF0000"/>
              </a:solidFill>
              <a:latin typeface="Batang" panose="02030600000101010101" pitchFamily="18" charset="-127"/>
              <a:ea typeface="Batang" panose="02030600000101010101" pitchFamily="18" charset="-127"/>
            </a:endParaRPr>
          </a:p>
          <a:p>
            <a:pPr marL="0" indent="0">
              <a:buNone/>
            </a:pPr>
            <a:r>
              <a:rPr lang="en-US" sz="2400">
                <a:solidFill>
                  <a:schemeClr val="tx1">
                    <a:lumMod val="65000"/>
                    <a:lumOff val="35000"/>
                  </a:schemeClr>
                </a:solidFill>
                <a:latin typeface="Batang" panose="02030600000101010101" pitchFamily="18" charset="-127"/>
                <a:ea typeface="Batang" panose="02030600000101010101" pitchFamily="18" charset="-127"/>
              </a:rPr>
              <a:t>Examples: </a:t>
            </a:r>
          </a:p>
          <a:p>
            <a:pPr marL="0" indent="0">
              <a:buNone/>
            </a:pPr>
            <a:endParaRPr lang="en-US" sz="2400">
              <a:solidFill>
                <a:schemeClr val="tx1">
                  <a:lumMod val="65000"/>
                  <a:lumOff val="35000"/>
                </a:schemeClr>
              </a:solidFill>
              <a:latin typeface="Batang" panose="02030600000101010101" pitchFamily="18" charset="-127"/>
              <a:ea typeface="Batang" panose="02030600000101010101" pitchFamily="18" charset="-127"/>
            </a:endParaRPr>
          </a:p>
          <a:p>
            <a:pPr>
              <a:buFont typeface="Wingdings" pitchFamily="2" charset="2"/>
              <a:buChar char="§"/>
            </a:pPr>
            <a:r>
              <a:rPr lang="en-US" sz="2400">
                <a:solidFill>
                  <a:schemeClr val="tx1">
                    <a:lumMod val="65000"/>
                    <a:lumOff val="35000"/>
                  </a:schemeClr>
                </a:solidFill>
                <a:latin typeface="Batang" panose="02030600000101010101" pitchFamily="18" charset="-127"/>
                <a:ea typeface="Batang" panose="02030600000101010101" pitchFamily="18" charset="-127"/>
              </a:rPr>
              <a:t>Ugh – you must have been disgusted.</a:t>
            </a:r>
          </a:p>
          <a:p>
            <a:pPr>
              <a:buFont typeface="Wingdings" pitchFamily="2" charset="2"/>
              <a:buChar char="§"/>
            </a:pPr>
            <a:endParaRPr lang="en-US" sz="800">
              <a:solidFill>
                <a:schemeClr val="tx1">
                  <a:lumMod val="65000"/>
                  <a:lumOff val="35000"/>
                </a:schemeClr>
              </a:solidFill>
              <a:latin typeface="Batang" panose="02030600000101010101" pitchFamily="18" charset="-127"/>
              <a:ea typeface="Batang" panose="02030600000101010101" pitchFamily="18" charset="-127"/>
            </a:endParaRPr>
          </a:p>
          <a:p>
            <a:pPr>
              <a:buFont typeface="Wingdings" pitchFamily="2" charset="2"/>
              <a:buChar char="§"/>
            </a:pPr>
            <a:r>
              <a:rPr lang="en-US" sz="2400">
                <a:solidFill>
                  <a:schemeClr val="tx1">
                    <a:lumMod val="65000"/>
                    <a:lumOff val="35000"/>
                  </a:schemeClr>
                </a:solidFill>
                <a:latin typeface="Batang" panose="02030600000101010101" pitchFamily="18" charset="-127"/>
                <a:ea typeface="Batang" panose="02030600000101010101" pitchFamily="18" charset="-127"/>
              </a:rPr>
              <a:t>This is so typical of Kappa Alphas.</a:t>
            </a:r>
          </a:p>
          <a:p>
            <a:pPr>
              <a:buFont typeface="Wingdings" pitchFamily="2" charset="2"/>
              <a:buChar char="§"/>
            </a:pPr>
            <a:endParaRPr lang="en-US" sz="800">
              <a:solidFill>
                <a:schemeClr val="tx1">
                  <a:lumMod val="65000"/>
                  <a:lumOff val="35000"/>
                </a:schemeClr>
              </a:solidFill>
              <a:latin typeface="Batang" panose="02030600000101010101" pitchFamily="18" charset="-127"/>
              <a:ea typeface="Batang" panose="02030600000101010101" pitchFamily="18" charset="-127"/>
            </a:endParaRPr>
          </a:p>
          <a:p>
            <a:pPr>
              <a:buFont typeface="Wingdings" pitchFamily="2" charset="2"/>
              <a:buChar char="§"/>
            </a:pPr>
            <a:r>
              <a:rPr lang="en-US" sz="2400">
                <a:solidFill>
                  <a:schemeClr val="tx1">
                    <a:lumMod val="65000"/>
                    <a:lumOff val="35000"/>
                  </a:schemeClr>
                </a:solidFill>
                <a:latin typeface="Batang" panose="02030600000101010101" pitchFamily="18" charset="-127"/>
                <a:ea typeface="Batang" panose="02030600000101010101" pitchFamily="18" charset="-127"/>
              </a:rPr>
              <a:t>Something similar happened to me when I was about your age…</a:t>
            </a:r>
          </a:p>
          <a:p>
            <a:pPr marL="0" indent="0">
              <a:buNone/>
            </a:pPr>
            <a:r>
              <a:rPr lang="en-US" sz="2000">
                <a:latin typeface="Batang" panose="02030600000101010101" pitchFamily="18" charset="-127"/>
                <a:ea typeface="Batang" panose="02030600000101010101" pitchFamily="18" charset="-127"/>
              </a:rPr>
              <a:t>		</a:t>
            </a:r>
          </a:p>
          <a:p>
            <a:pPr marL="1371600" lvl="3" indent="0">
              <a:buNone/>
            </a:pPr>
            <a:endParaRPr lang="en-US">
              <a:solidFill>
                <a:srgbClr val="00B050"/>
              </a:solidFill>
              <a:latin typeface="Batang" panose="02030600000101010101" pitchFamily="18" charset="-127"/>
              <a:ea typeface="Batang" panose="02030600000101010101" pitchFamily="18" charset="-127"/>
            </a:endParaRPr>
          </a:p>
          <a:p>
            <a:pPr marL="1371600" lvl="3" indent="0">
              <a:buNone/>
            </a:pPr>
            <a:endParaRPr lang="en-US">
              <a:solidFill>
                <a:srgbClr val="00B050"/>
              </a:solidFill>
              <a:latin typeface="Batang" panose="02030600000101010101" pitchFamily="18" charset="-127"/>
              <a:ea typeface="Batang" panose="02030600000101010101" pitchFamily="18" charset="-127"/>
            </a:endParaRPr>
          </a:p>
        </p:txBody>
      </p:sp>
      <p:grpSp>
        <p:nvGrpSpPr>
          <p:cNvPr id="7" name="Group 6">
            <a:extLst>
              <a:ext uri="{FF2B5EF4-FFF2-40B4-BE49-F238E27FC236}">
                <a16:creationId xmlns:a16="http://schemas.microsoft.com/office/drawing/2014/main" id="{6361C5AB-AF1F-44EB-B0AF-D8425502E7A9}"/>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8" name="Rounded Rectangle 6">
              <a:extLst>
                <a:ext uri="{FF2B5EF4-FFF2-40B4-BE49-F238E27FC236}">
                  <a16:creationId xmlns:a16="http://schemas.microsoft.com/office/drawing/2014/main" id="{316B1E4D-82DD-4BBC-92FD-02C2BF36EB9B}"/>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9" name="Rounded Rectangle 4">
              <a:extLst>
                <a:ext uri="{FF2B5EF4-FFF2-40B4-BE49-F238E27FC236}">
                  <a16:creationId xmlns:a16="http://schemas.microsoft.com/office/drawing/2014/main" id="{48B4EFBF-E015-446B-932D-D2F78C48F096}"/>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pic>
        <p:nvPicPr>
          <p:cNvPr id="10" name="Picture 9">
            <a:extLst>
              <a:ext uri="{FF2B5EF4-FFF2-40B4-BE49-F238E27FC236}">
                <a16:creationId xmlns:a16="http://schemas.microsoft.com/office/drawing/2014/main" id="{C6BA0EEB-B670-47CF-ADC9-E55992BB9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652" y="1380395"/>
            <a:ext cx="3285961" cy="2481085"/>
          </a:xfrm>
          <a:prstGeom prst="rect">
            <a:avLst/>
          </a:prstGeom>
        </p:spPr>
      </p:pic>
    </p:spTree>
    <p:extLst>
      <p:ext uri="{BB962C8B-B14F-4D97-AF65-F5344CB8AC3E}">
        <p14:creationId xmlns:p14="http://schemas.microsoft.com/office/powerpoint/2010/main" val="3765443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wipe(down)">
                                      <p:cBhvr>
                                        <p:cTn id="7" dur="500"/>
                                        <p:tgtEl>
                                          <p:spTgt spid="6">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wipe(down)">
                                      <p:cBhvr>
                                        <p:cTn id="13" dur="500"/>
                                        <p:tgtEl>
                                          <p:spTgt spid="6">
                                            <p:txEl>
                                              <p:pRg st="7" end="7"/>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wipe(down)">
                                      <p:cBhvr>
                                        <p:cTn id="1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01685" y="566056"/>
            <a:ext cx="6193971" cy="892629"/>
          </a:xfrm>
        </p:spPr>
        <p:txBody>
          <a:bodyPr/>
          <a:lstStyle/>
          <a:p>
            <a:pPr algn="ctr"/>
            <a:r>
              <a:rPr lang="en-US" sz="3600" cap="none">
                <a:latin typeface="Batang" panose="02030600000101010101" pitchFamily="18" charset="-127"/>
                <a:ea typeface="Batang" panose="02030600000101010101" pitchFamily="18" charset="-127"/>
              </a:rPr>
              <a:t>How to Ask Questions</a:t>
            </a:r>
          </a:p>
          <a:p>
            <a:pPr algn="ctr"/>
            <a:endParaRPr lang="en-US">
              <a:latin typeface="Batang" panose="02030600000101010101" pitchFamily="18" charset="-127"/>
              <a:ea typeface="Batang" panose="02030600000101010101" pitchFamily="18" charset="-127"/>
            </a:endParaRPr>
          </a:p>
        </p:txBody>
      </p:sp>
      <p:sp>
        <p:nvSpPr>
          <p:cNvPr id="6" name="Text Placeholder 5"/>
          <p:cNvSpPr>
            <a:spLocks noGrp="1"/>
          </p:cNvSpPr>
          <p:nvPr>
            <p:ph type="body" sz="quarter" idx="12"/>
          </p:nvPr>
        </p:nvSpPr>
        <p:spPr>
          <a:xfrm>
            <a:off x="583739" y="2039007"/>
            <a:ext cx="8270894" cy="4274707"/>
          </a:xfrm>
        </p:spPr>
        <p:txBody>
          <a:bodyPr/>
          <a:lstStyle/>
          <a:p>
            <a:pPr marL="0" indent="0">
              <a:buNone/>
            </a:pPr>
            <a:r>
              <a:rPr lang="en-US" sz="2400">
                <a:solidFill>
                  <a:srgbClr val="00B050"/>
                </a:solidFill>
                <a:latin typeface="Batang" panose="02030600000101010101" pitchFamily="18" charset="-127"/>
                <a:ea typeface="Batang" panose="02030600000101010101" pitchFamily="18" charset="-127"/>
              </a:rPr>
              <a:t>Do:		Think about the elements of definitions.  </a:t>
            </a:r>
          </a:p>
          <a:p>
            <a:pPr marL="0" indent="0">
              <a:buNone/>
            </a:pPr>
            <a:r>
              <a:rPr lang="en-US" sz="2400">
                <a:solidFill>
                  <a:srgbClr val="00B050"/>
                </a:solidFill>
                <a:latin typeface="Batang" panose="02030600000101010101" pitchFamily="18" charset="-127"/>
                <a:ea typeface="Batang" panose="02030600000101010101" pitchFamily="18" charset="-127"/>
              </a:rPr>
              <a:t>		Ask key questions directly.</a:t>
            </a:r>
          </a:p>
          <a:p>
            <a:pPr marL="0" indent="0">
              <a:buNone/>
            </a:pPr>
            <a:endParaRPr lang="en-US" sz="2000">
              <a:solidFill>
                <a:srgbClr val="FF0000"/>
              </a:solidFill>
            </a:endParaRPr>
          </a:p>
          <a:p>
            <a:pPr marL="0" indent="0">
              <a:buNone/>
            </a:pPr>
            <a:r>
              <a:rPr lang="en-US" sz="2400">
                <a:latin typeface="Batang" panose="02030600000101010101" pitchFamily="18" charset="-127"/>
                <a:ea typeface="Batang" panose="02030600000101010101" pitchFamily="18" charset="-127"/>
              </a:rPr>
              <a:t>Examples: </a:t>
            </a:r>
          </a:p>
          <a:p>
            <a:pPr marL="0" indent="0">
              <a:buNone/>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400">
                <a:latin typeface="Batang" panose="02030600000101010101" pitchFamily="18" charset="-127"/>
                <a:ea typeface="Batang" panose="02030600000101010101" pitchFamily="18" charset="-127"/>
              </a:rPr>
              <a:t>Did you intentionally touch her breasts?</a:t>
            </a:r>
          </a:p>
          <a:p>
            <a:pPr marL="0" indent="0">
              <a:buNone/>
            </a:pPr>
            <a:endParaRPr lang="en-US" sz="2400">
              <a:latin typeface="Batang" panose="02030600000101010101" pitchFamily="18" charset="-127"/>
              <a:ea typeface="Batang" panose="02030600000101010101" pitchFamily="18" charset="-127"/>
            </a:endParaRPr>
          </a:p>
          <a:p>
            <a:pPr>
              <a:buFont typeface="Wingdings" pitchFamily="2" charset="2"/>
              <a:buChar char="§"/>
            </a:pPr>
            <a:r>
              <a:rPr lang="en-US" sz="2400">
                <a:latin typeface="Batang" panose="02030600000101010101" pitchFamily="18" charset="-127"/>
                <a:ea typeface="Batang" panose="02030600000101010101" pitchFamily="18" charset="-127"/>
              </a:rPr>
              <a:t>How many text messages did you send?</a:t>
            </a:r>
          </a:p>
          <a:p>
            <a:pPr>
              <a:buFont typeface="Wingdings" pitchFamily="2" charset="2"/>
              <a:buChar char="§"/>
            </a:pPr>
            <a:endParaRPr lang="en-US" sz="2400">
              <a:latin typeface="Batang" panose="02030600000101010101" pitchFamily="18" charset="-127"/>
              <a:ea typeface="Batang" panose="02030600000101010101" pitchFamily="18" charset="-127"/>
            </a:endParaRPr>
          </a:p>
          <a:p>
            <a:pPr>
              <a:buFont typeface="Wingdings" pitchFamily="2" charset="2"/>
              <a:buChar char="§"/>
            </a:pPr>
            <a:r>
              <a:rPr lang="en-US" sz="2400">
                <a:latin typeface="Batang" panose="02030600000101010101" pitchFamily="18" charset="-127"/>
                <a:ea typeface="Batang" panose="02030600000101010101" pitchFamily="18" charset="-127"/>
              </a:rPr>
              <a:t>What signals did you get which indicated your conduct was welcomed?</a:t>
            </a:r>
            <a:r>
              <a:rPr lang="en-US" sz="2400">
                <a:highlight>
                  <a:srgbClr val="FFFF00"/>
                </a:highlight>
                <a:latin typeface="Batang" panose="02030600000101010101" pitchFamily="18" charset="-127"/>
                <a:ea typeface="Batang" panose="02030600000101010101" pitchFamily="18" charset="-127"/>
              </a:rPr>
              <a:t>	</a:t>
            </a:r>
            <a:r>
              <a:rPr lang="en-US" sz="2400">
                <a:latin typeface="Batang" panose="02030600000101010101" pitchFamily="18" charset="-127"/>
                <a:ea typeface="Batang" panose="02030600000101010101" pitchFamily="18" charset="-127"/>
              </a:rPr>
              <a:t>	</a:t>
            </a:r>
          </a:p>
          <a:p>
            <a:pPr marL="1371600" lvl="3" indent="0">
              <a:buNone/>
            </a:pPr>
            <a:endParaRPr lang="en-US">
              <a:solidFill>
                <a:srgbClr val="00B050"/>
              </a:solidFill>
            </a:endParaRPr>
          </a:p>
          <a:p>
            <a:pPr marL="1371600" lvl="3" indent="0">
              <a:buNone/>
            </a:pPr>
            <a:endParaRPr lang="en-US">
              <a:solidFill>
                <a:srgbClr val="00B050"/>
              </a:solidFill>
            </a:endParaRPr>
          </a:p>
        </p:txBody>
      </p:sp>
      <p:grpSp>
        <p:nvGrpSpPr>
          <p:cNvPr id="7" name="Group 6">
            <a:extLst>
              <a:ext uri="{FF2B5EF4-FFF2-40B4-BE49-F238E27FC236}">
                <a16:creationId xmlns:a16="http://schemas.microsoft.com/office/drawing/2014/main" id="{6361C5AB-AF1F-44EB-B0AF-D8425502E7A9}"/>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8" name="Rounded Rectangle 6">
              <a:extLst>
                <a:ext uri="{FF2B5EF4-FFF2-40B4-BE49-F238E27FC236}">
                  <a16:creationId xmlns:a16="http://schemas.microsoft.com/office/drawing/2014/main" id="{316B1E4D-82DD-4BBC-92FD-02C2BF36EB9B}"/>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9" name="Rounded Rectangle 4">
              <a:extLst>
                <a:ext uri="{FF2B5EF4-FFF2-40B4-BE49-F238E27FC236}">
                  <a16:creationId xmlns:a16="http://schemas.microsoft.com/office/drawing/2014/main" id="{48B4EFBF-E015-446B-932D-D2F78C48F096}"/>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Stage 2:  </a:t>
              </a:r>
              <a:r>
                <a:rPr lang="en-US" sz="2800"/>
                <a:t>Gathering</a:t>
              </a:r>
              <a:endParaRPr lang="en-US" sz="2800" kern="1200"/>
            </a:p>
          </p:txBody>
        </p:sp>
      </p:grpSp>
    </p:spTree>
    <p:extLst>
      <p:ext uri="{BB962C8B-B14F-4D97-AF65-F5344CB8AC3E}">
        <p14:creationId xmlns:p14="http://schemas.microsoft.com/office/powerpoint/2010/main" val="2239333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wipe(down)">
                                      <p:cBhvr>
                                        <p:cTn id="7" dur="500"/>
                                        <p:tgtEl>
                                          <p:spTgt spid="6">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wipe(down)">
                                      <p:cBhvr>
                                        <p:cTn id="13" dur="500"/>
                                        <p:tgtEl>
                                          <p:spTgt spid="6">
                                            <p:txEl>
                                              <p:pRg st="7" end="7"/>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wipe(down)">
                                      <p:cBhvr>
                                        <p:cTn id="1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59309" y="424996"/>
            <a:ext cx="6312548" cy="1120775"/>
          </a:xfrm>
        </p:spPr>
        <p:txBody>
          <a:bodyPr/>
          <a:lstStyle/>
          <a:p>
            <a:pPr algn="ctr">
              <a:spcBef>
                <a:spcPct val="0"/>
              </a:spcBef>
            </a:pPr>
            <a:r>
              <a:rPr lang="en-US" sz="3600" cap="none">
                <a:latin typeface="Batang" panose="02030600000101010101" pitchFamily="18" charset="-127"/>
                <a:ea typeface="Batang" panose="02030600000101010101" pitchFamily="18" charset="-127"/>
              </a:rPr>
              <a:t>Helpful Questions</a:t>
            </a:r>
          </a:p>
          <a:p>
            <a:pPr algn="ctr">
              <a:spcBef>
                <a:spcPct val="0"/>
              </a:spcBef>
            </a:pPr>
            <a:r>
              <a:rPr lang="en-US" sz="3600" cap="none">
                <a:latin typeface="Batang" panose="02030600000101010101" pitchFamily="18" charset="-127"/>
                <a:ea typeface="Batang" panose="02030600000101010101" pitchFamily="18" charset="-127"/>
              </a:rPr>
              <a:t>to Include</a:t>
            </a:r>
          </a:p>
          <a:p>
            <a:pPr algn="ctr"/>
            <a:endParaRPr lang="en-US"/>
          </a:p>
        </p:txBody>
      </p:sp>
      <p:sp>
        <p:nvSpPr>
          <p:cNvPr id="6" name="Text Placeholder 5"/>
          <p:cNvSpPr>
            <a:spLocks noGrp="1"/>
          </p:cNvSpPr>
          <p:nvPr>
            <p:ph type="body" sz="quarter" idx="12"/>
          </p:nvPr>
        </p:nvSpPr>
        <p:spPr>
          <a:xfrm>
            <a:off x="386443" y="2414133"/>
            <a:ext cx="8371114" cy="4443867"/>
          </a:xfrm>
        </p:spPr>
        <p:txBody>
          <a:bodyPr/>
          <a:lstStyle/>
          <a:p>
            <a:pPr>
              <a:buFont typeface="Wingdings" pitchFamily="2" charset="2"/>
              <a:buChar char="§"/>
            </a:pPr>
            <a:r>
              <a:rPr lang="en-US" sz="2000">
                <a:latin typeface="Batang" panose="02030600000101010101" pitchFamily="18" charset="-127"/>
                <a:ea typeface="Batang" panose="02030600000101010101" pitchFamily="18" charset="-127"/>
              </a:rPr>
              <a:t>Who else should we talk to?</a:t>
            </a:r>
          </a:p>
          <a:p>
            <a:pPr>
              <a:buFont typeface="Wingdings" pitchFamily="2" charset="2"/>
              <a:buChar char="§"/>
            </a:pPr>
            <a:endParaRPr lang="en-US" sz="2000">
              <a:latin typeface="Batang" panose="02030600000101010101" pitchFamily="18" charset="-127"/>
              <a:ea typeface="Batang" panose="02030600000101010101" pitchFamily="18" charset="-127"/>
            </a:endParaRPr>
          </a:p>
          <a:p>
            <a:pPr marL="0" indent="0">
              <a:buNone/>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Have you spoken/texted with anyone about this or posted anything about this online?</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How have you been affected by this?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endParaRPr lang="en-US" sz="2000">
              <a:latin typeface="Batang" panose="02030600000101010101" pitchFamily="18" charset="-127"/>
              <a:ea typeface="Batang" panose="02030600000101010101" pitchFamily="18" charset="-127"/>
            </a:endParaRPr>
          </a:p>
          <a:p>
            <a:pPr marL="0" indent="0">
              <a:buNone/>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How did you communicate what you wanted to responding party?</a:t>
            </a:r>
          </a:p>
          <a:p>
            <a:pPr marL="0" indent="0">
              <a:buNone/>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How did you know your actions were ok with the reporting party?</a:t>
            </a:r>
          </a:p>
          <a:p>
            <a:pPr marL="0" indent="0">
              <a:buNone/>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What motive would others have to accuse/lie?</a:t>
            </a:r>
          </a:p>
          <a:p>
            <a:pPr marL="0" indent="0">
              <a:buNone/>
            </a:pPr>
            <a:endParaRPr lang="en-US" sz="2000"/>
          </a:p>
        </p:txBody>
      </p:sp>
      <p:grpSp>
        <p:nvGrpSpPr>
          <p:cNvPr id="7" name="Group 6">
            <a:extLst>
              <a:ext uri="{FF2B5EF4-FFF2-40B4-BE49-F238E27FC236}">
                <a16:creationId xmlns:a16="http://schemas.microsoft.com/office/drawing/2014/main" id="{7C5E0755-A9C7-4375-B4DE-17010352A017}"/>
              </a:ext>
            </a:extLst>
          </p:cNvPr>
          <p:cNvGrpSpPr/>
          <p:nvPr/>
        </p:nvGrpSpPr>
        <p:grpSpPr>
          <a:xfrm>
            <a:off x="176373" y="224427"/>
            <a:ext cx="2304189" cy="1612858"/>
            <a:chOff x="370888" y="30348"/>
            <a:chExt cx="2304189" cy="1612858"/>
          </a:xfrm>
          <a:solidFill>
            <a:schemeClr val="accent2">
              <a:lumMod val="40000"/>
              <a:lumOff val="60000"/>
            </a:schemeClr>
          </a:solidFill>
        </p:grpSpPr>
        <p:sp>
          <p:nvSpPr>
            <p:cNvPr id="8" name="Rounded Rectangle 6">
              <a:extLst>
                <a:ext uri="{FF2B5EF4-FFF2-40B4-BE49-F238E27FC236}">
                  <a16:creationId xmlns:a16="http://schemas.microsoft.com/office/drawing/2014/main" id="{B31DA4DD-5944-497A-AFE4-D23A16E7D673}"/>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9" name="Rounded Rectangle 4">
              <a:extLst>
                <a:ext uri="{FF2B5EF4-FFF2-40B4-BE49-F238E27FC236}">
                  <a16:creationId xmlns:a16="http://schemas.microsoft.com/office/drawing/2014/main" id="{9984D12E-BA04-4852-90A2-B7368106A116}"/>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Stage 2:  </a:t>
              </a:r>
              <a:r>
                <a:rPr lang="en-US" sz="2800"/>
                <a:t>Gathering</a:t>
              </a:r>
              <a:endParaRPr lang="en-US" sz="2800" kern="1200"/>
            </a:p>
          </p:txBody>
        </p:sp>
      </p:grpSp>
    </p:spTree>
    <p:extLst>
      <p:ext uri="{BB962C8B-B14F-4D97-AF65-F5344CB8AC3E}">
        <p14:creationId xmlns:p14="http://schemas.microsoft.com/office/powerpoint/2010/main" val="269326909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45171" y="228226"/>
            <a:ext cx="8254547" cy="522061"/>
          </a:xfrm>
        </p:spPr>
        <p:txBody>
          <a:bodyPr/>
          <a:lstStyle/>
          <a:p>
            <a:pPr algn="ctr"/>
            <a:r>
              <a:rPr lang="en-US" sz="3600" cap="none">
                <a:latin typeface="Batang" panose="02030600000101010101" pitchFamily="18" charset="-127"/>
                <a:ea typeface="Batang" panose="02030600000101010101" pitchFamily="18" charset="-127"/>
              </a:rPr>
              <a:t>Key Info/Reminders</a:t>
            </a:r>
          </a:p>
          <a:p>
            <a:pPr algn="ctr"/>
            <a:endParaRPr lang="en-US">
              <a:latin typeface="Batang" panose="02030600000101010101" pitchFamily="18" charset="-127"/>
              <a:ea typeface="Batang" panose="02030600000101010101" pitchFamily="18" charset="-127"/>
            </a:endParaRPr>
          </a:p>
        </p:txBody>
      </p:sp>
      <p:sp>
        <p:nvSpPr>
          <p:cNvPr id="3" name="Text Placeholder 2"/>
          <p:cNvSpPr>
            <a:spLocks noGrp="1"/>
          </p:cNvSpPr>
          <p:nvPr>
            <p:ph type="body" sz="quarter" idx="12"/>
          </p:nvPr>
        </p:nvSpPr>
        <p:spPr>
          <a:xfrm>
            <a:off x="457202" y="1447800"/>
            <a:ext cx="8109857" cy="4158343"/>
          </a:xfrm>
        </p:spPr>
        <p:txBody>
          <a:bodyPr/>
          <a:lstStyle/>
          <a:p>
            <a:pPr>
              <a:buFont typeface="Wingdings" pitchFamily="2" charset="2"/>
              <a:buChar char="§"/>
            </a:pPr>
            <a:r>
              <a:rPr lang="en-US" sz="2000">
                <a:latin typeface="Batang" panose="02030600000101010101" pitchFamily="18" charset="-127"/>
                <a:ea typeface="Batang" panose="02030600000101010101" pitchFamily="18" charset="-127"/>
              </a:rPr>
              <a:t>At the </a:t>
            </a:r>
            <a:r>
              <a:rPr lang="en-US" sz="2000" u="sng">
                <a:latin typeface="Batang" panose="02030600000101010101" pitchFamily="18" charset="-127"/>
                <a:ea typeface="Batang" panose="02030600000101010101" pitchFamily="18" charset="-127"/>
              </a:rPr>
              <a:t>beginning</a:t>
            </a:r>
            <a:r>
              <a:rPr lang="en-US" sz="2000">
                <a:latin typeface="Batang" panose="02030600000101010101" pitchFamily="18" charset="-127"/>
                <a:ea typeface="Batang" panose="02030600000101010101" pitchFamily="18" charset="-127"/>
              </a:rPr>
              <a:t> of EVERY interview:</a:t>
            </a:r>
          </a:p>
          <a:p>
            <a:pPr lvl="1">
              <a:buFont typeface="Wingdings" pitchFamily="2" charset="2"/>
              <a:buChar char="q"/>
            </a:pPr>
            <a:r>
              <a:rPr lang="en-US" sz="2000">
                <a:latin typeface="Batang" panose="02030600000101010101" pitchFamily="18" charset="-127"/>
                <a:ea typeface="Batang" panose="02030600000101010101" pitchFamily="18" charset="-127"/>
              </a:rPr>
              <a:t>Brief explanation of investigatory process/purpose</a:t>
            </a:r>
          </a:p>
          <a:p>
            <a:pPr lvl="1">
              <a:buFont typeface="Wingdings" pitchFamily="2" charset="2"/>
              <a:buChar char="q"/>
            </a:pPr>
            <a:r>
              <a:rPr lang="en-US" sz="2000">
                <a:latin typeface="Batang" panose="02030600000101010101" pitchFamily="18" charset="-127"/>
                <a:ea typeface="Batang" panose="02030600000101010101" pitchFamily="18" charset="-127"/>
              </a:rPr>
              <a:t>Objective and unbiased</a:t>
            </a:r>
          </a:p>
          <a:p>
            <a:pPr lvl="1">
              <a:buFont typeface="Wingdings" pitchFamily="2" charset="2"/>
              <a:buChar char="q"/>
            </a:pPr>
            <a:r>
              <a:rPr lang="en-US" sz="2000">
                <a:latin typeface="Batang" panose="02030600000101010101" pitchFamily="18" charset="-127"/>
                <a:ea typeface="Batang" panose="02030600000101010101" pitchFamily="18" charset="-127"/>
              </a:rPr>
              <a:t>Collecting information; not making decision</a:t>
            </a:r>
          </a:p>
          <a:p>
            <a:pPr lvl="1">
              <a:buFont typeface="Wingdings" pitchFamily="2" charset="2"/>
              <a:buChar char="q"/>
            </a:pPr>
            <a:r>
              <a:rPr lang="en-US" sz="2000">
                <a:latin typeface="Batang" panose="02030600000101010101" pitchFamily="18" charset="-127"/>
                <a:ea typeface="Batang" panose="02030600000101010101" pitchFamily="18" charset="-127"/>
              </a:rPr>
              <a:t>Explain that information will be shared</a:t>
            </a:r>
          </a:p>
          <a:p>
            <a:pPr marL="457200" lvl="1" indent="0">
              <a:buNone/>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At the </a:t>
            </a:r>
            <a:r>
              <a:rPr lang="en-US" sz="2000" u="sng">
                <a:latin typeface="Batang" panose="02030600000101010101" pitchFamily="18" charset="-127"/>
                <a:ea typeface="Batang" panose="02030600000101010101" pitchFamily="18" charset="-127"/>
              </a:rPr>
              <a:t>end</a:t>
            </a:r>
            <a:r>
              <a:rPr lang="en-US" sz="2000">
                <a:latin typeface="Batang" panose="02030600000101010101" pitchFamily="18" charset="-127"/>
                <a:ea typeface="Batang" panose="02030600000101010101" pitchFamily="18" charset="-127"/>
              </a:rPr>
              <a:t> of EVERY interview:</a:t>
            </a:r>
          </a:p>
          <a:p>
            <a:pPr lvl="1">
              <a:buFont typeface="Wingdings" pitchFamily="2" charset="2"/>
              <a:buChar char="q"/>
            </a:pPr>
            <a:r>
              <a:rPr lang="en-US" sz="2000">
                <a:latin typeface="Batang" panose="02030600000101010101" pitchFamily="18" charset="-127"/>
                <a:ea typeface="Batang" panose="02030600000101010101" pitchFamily="18" charset="-127"/>
              </a:rPr>
              <a:t>Ask for documents</a:t>
            </a:r>
          </a:p>
          <a:p>
            <a:pPr lvl="1">
              <a:buFont typeface="Wingdings" pitchFamily="2" charset="2"/>
              <a:buChar char="q"/>
            </a:pPr>
            <a:r>
              <a:rPr lang="en-US" sz="2000">
                <a:latin typeface="Batang" panose="02030600000101010101" pitchFamily="18" charset="-127"/>
                <a:ea typeface="Batang" panose="02030600000101010101" pitchFamily="18" charset="-127"/>
              </a:rPr>
              <a:t>“Is there anything else you want me to know?”</a:t>
            </a:r>
          </a:p>
          <a:p>
            <a:pPr lvl="1">
              <a:buFont typeface="Wingdings" pitchFamily="2" charset="2"/>
              <a:buChar char="q"/>
            </a:pPr>
            <a:r>
              <a:rPr lang="en-US" sz="2000">
                <a:latin typeface="Batang" panose="02030600000101010101" pitchFamily="18" charset="-127"/>
                <a:ea typeface="Batang" panose="02030600000101010101" pitchFamily="18" charset="-127"/>
              </a:rPr>
              <a:t>Invite follow-up</a:t>
            </a:r>
          </a:p>
          <a:p>
            <a:pPr lvl="1">
              <a:buFont typeface="Wingdings" pitchFamily="2" charset="2"/>
              <a:buChar char="q"/>
            </a:pPr>
            <a:r>
              <a:rPr lang="en-US" sz="2000">
                <a:latin typeface="Batang" panose="02030600000101010101" pitchFamily="18" charset="-127"/>
                <a:ea typeface="Batang" panose="02030600000101010101" pitchFamily="18" charset="-127"/>
              </a:rPr>
              <a:t>No retaliation (against you/by you)</a:t>
            </a:r>
          </a:p>
          <a:p>
            <a:pPr lvl="1"/>
            <a:endParaRPr lang="en-US">
              <a:latin typeface="Batang" panose="02030600000101010101" pitchFamily="18" charset="-127"/>
              <a:ea typeface="Batang" panose="02030600000101010101" pitchFamily="18" charset="-127"/>
            </a:endParaRPr>
          </a:p>
        </p:txBody>
      </p:sp>
      <p:grpSp>
        <p:nvGrpSpPr>
          <p:cNvPr id="9" name="Group 8">
            <a:extLst>
              <a:ext uri="{FF2B5EF4-FFF2-40B4-BE49-F238E27FC236}">
                <a16:creationId xmlns:a16="http://schemas.microsoft.com/office/drawing/2014/main" id="{6CB176FC-00FA-43D4-BE17-FA58D648E9FE}"/>
              </a:ext>
            </a:extLst>
          </p:cNvPr>
          <p:cNvGrpSpPr/>
          <p:nvPr/>
        </p:nvGrpSpPr>
        <p:grpSpPr>
          <a:xfrm>
            <a:off x="6395529" y="4799714"/>
            <a:ext cx="2304189" cy="1612858"/>
            <a:chOff x="370888" y="30348"/>
            <a:chExt cx="2304189" cy="1612858"/>
          </a:xfrm>
          <a:solidFill>
            <a:schemeClr val="accent2">
              <a:lumMod val="40000"/>
              <a:lumOff val="60000"/>
            </a:schemeClr>
          </a:solidFill>
        </p:grpSpPr>
        <p:sp>
          <p:nvSpPr>
            <p:cNvPr id="10" name="Rounded Rectangle 6">
              <a:extLst>
                <a:ext uri="{FF2B5EF4-FFF2-40B4-BE49-F238E27FC236}">
                  <a16:creationId xmlns:a16="http://schemas.microsoft.com/office/drawing/2014/main" id="{52D27DD3-AEFD-44D1-B436-C0799B45AE29}"/>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b="1">
                <a:latin typeface="Batang" panose="02030600000101010101" pitchFamily="18" charset="-127"/>
                <a:ea typeface="Batang" panose="02030600000101010101" pitchFamily="18" charset="-127"/>
              </a:endParaRPr>
            </a:p>
          </p:txBody>
        </p:sp>
        <p:sp>
          <p:nvSpPr>
            <p:cNvPr id="11" name="Rounded Rectangle 4">
              <a:extLst>
                <a:ext uri="{FF2B5EF4-FFF2-40B4-BE49-F238E27FC236}">
                  <a16:creationId xmlns:a16="http://schemas.microsoft.com/office/drawing/2014/main" id="{333D12E7-39B0-4F7E-BE8B-7113FF44D845}"/>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a:latin typeface="Batang" panose="02030600000101010101" pitchFamily="18" charset="-127"/>
                  <a:ea typeface="Batang" panose="02030600000101010101" pitchFamily="18" charset="-127"/>
                </a:rPr>
                <a:t>Stage 2:  </a:t>
              </a:r>
              <a:r>
                <a:rPr lang="en-US" sz="2800" b="1">
                  <a:latin typeface="Batang" panose="02030600000101010101" pitchFamily="18" charset="-127"/>
                  <a:ea typeface="Batang" panose="02030600000101010101" pitchFamily="18" charset="-127"/>
                </a:rPr>
                <a:t>Gathering</a:t>
              </a:r>
              <a:endParaRPr lang="en-US" sz="2800" b="1" kern="1200">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9222420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500"/>
                                        <p:tgtEl>
                                          <p:spTgt spid="3">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500"/>
                                        <p:tgtEl>
                                          <p:spTgt spid="3">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wipe(down)">
                                      <p:cBhvr>
                                        <p:cTn id="34" dur="500"/>
                                        <p:tgtEl>
                                          <p:spTgt spid="3">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56745" y="424996"/>
            <a:ext cx="8274879" cy="856957"/>
          </a:xfrm>
          <a:solidFill>
            <a:schemeClr val="accent2">
              <a:lumMod val="40000"/>
              <a:lumOff val="60000"/>
            </a:schemeClr>
          </a:solidFill>
        </p:spPr>
        <p:txBody>
          <a:bodyPr/>
          <a:lstStyle/>
          <a:p>
            <a:pPr algn="ctr"/>
            <a:r>
              <a:rPr lang="en-US" sz="3600" b="0" cap="none">
                <a:solidFill>
                  <a:schemeClr val="bg1"/>
                </a:solidFill>
                <a:latin typeface="Batang" panose="02030600000101010101" pitchFamily="18" charset="-127"/>
                <a:ea typeface="Batang" panose="02030600000101010101" pitchFamily="18" charset="-127"/>
              </a:rPr>
              <a:t>Assessing Credibility</a:t>
            </a:r>
          </a:p>
        </p:txBody>
      </p:sp>
      <p:sp>
        <p:nvSpPr>
          <p:cNvPr id="7" name="Text Placeholder 6"/>
          <p:cNvSpPr>
            <a:spLocks noGrp="1"/>
          </p:cNvSpPr>
          <p:nvPr>
            <p:ph type="body" sz="quarter" idx="12"/>
          </p:nvPr>
        </p:nvSpPr>
        <p:spPr>
          <a:xfrm>
            <a:off x="456745" y="1643460"/>
            <a:ext cx="8444661" cy="3168501"/>
          </a:xfrm>
        </p:spPr>
        <p:txBody>
          <a:bodyPr/>
          <a:lstStyle/>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General demeanor</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Opportunity/capacity to observe event</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Consistency with other evidence (including prior statements)</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Willingness to lie/be truthful about other things</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Stake in the outcome/motive to lie</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Plausibility/Improbability of account</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Specificity v. vagueness </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Willingness to share texts, etc.</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Corroborating evidence</a:t>
            </a:r>
          </a:p>
          <a:p>
            <a:pPr>
              <a:spcBef>
                <a:spcPct val="0"/>
              </a:spcBef>
              <a:spcAft>
                <a:spcPts val="1200"/>
              </a:spcAft>
              <a:buFont typeface="Wingdings" pitchFamily="2" charset="2"/>
              <a:buChar char="§"/>
            </a:pPr>
            <a:r>
              <a:rPr lang="en-US" sz="2000">
                <a:latin typeface="Batang" panose="02030600000101010101" pitchFamily="18" charset="-127"/>
                <a:ea typeface="Batang" panose="02030600000101010101" pitchFamily="18" charset="-127"/>
              </a:rPr>
              <a:t>Effects of trauma</a:t>
            </a:r>
          </a:p>
          <a:p>
            <a:pPr>
              <a:spcAft>
                <a:spcPts val="1200"/>
              </a:spcAft>
              <a:buFont typeface="Wingdings" pitchFamily="2" charset="2"/>
              <a:buChar char="§"/>
            </a:pPr>
            <a:endParaRPr lang="en-US" sz="2000"/>
          </a:p>
          <a:p>
            <a:pPr>
              <a:spcAft>
                <a:spcPts val="1200"/>
              </a:spcAft>
            </a:pPr>
            <a:endParaRPr lang="en-US" sz="2000"/>
          </a:p>
          <a:p>
            <a:pPr marL="0" indent="0">
              <a:spcAft>
                <a:spcPts val="1200"/>
              </a:spcAft>
              <a:buNone/>
            </a:pPr>
            <a:endParaRPr lang="en-US" sz="1000"/>
          </a:p>
        </p:txBody>
      </p:sp>
      <p:grpSp>
        <p:nvGrpSpPr>
          <p:cNvPr id="8" name="Group 7">
            <a:extLst>
              <a:ext uri="{FF2B5EF4-FFF2-40B4-BE49-F238E27FC236}">
                <a16:creationId xmlns:a16="http://schemas.microsoft.com/office/drawing/2014/main" id="{2A44836B-C878-4EBA-9A44-D5FC3E96DD47}"/>
              </a:ext>
            </a:extLst>
          </p:cNvPr>
          <p:cNvGrpSpPr/>
          <p:nvPr/>
        </p:nvGrpSpPr>
        <p:grpSpPr>
          <a:xfrm>
            <a:off x="6427435" y="4592885"/>
            <a:ext cx="2304189" cy="1612858"/>
            <a:chOff x="370888" y="30348"/>
            <a:chExt cx="2304189" cy="1612858"/>
          </a:xfrm>
          <a:solidFill>
            <a:schemeClr val="accent2">
              <a:lumMod val="40000"/>
              <a:lumOff val="60000"/>
            </a:schemeClr>
          </a:solidFill>
        </p:grpSpPr>
        <p:sp>
          <p:nvSpPr>
            <p:cNvPr id="9" name="Rounded Rectangle 6">
              <a:extLst>
                <a:ext uri="{FF2B5EF4-FFF2-40B4-BE49-F238E27FC236}">
                  <a16:creationId xmlns:a16="http://schemas.microsoft.com/office/drawing/2014/main" id="{B687D6D8-6897-4E38-8301-F3A635946EF5}"/>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p>
          </p:txBody>
        </p:sp>
        <p:sp>
          <p:nvSpPr>
            <p:cNvPr id="10" name="Rounded Rectangle 4">
              <a:extLst>
                <a:ext uri="{FF2B5EF4-FFF2-40B4-BE49-F238E27FC236}">
                  <a16:creationId xmlns:a16="http://schemas.microsoft.com/office/drawing/2014/main" id="{F80EADBE-ED4E-4E63-8515-DD46A79FA122}"/>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1802985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wipe(down)">
                                      <p:cBhvr>
                                        <p:cTn id="13" dur="500"/>
                                        <p:tgtEl>
                                          <p:spTgt spid="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down)">
                                      <p:cBhvr>
                                        <p:cTn id="19" dur="500"/>
                                        <p:tgtEl>
                                          <p:spTgt spid="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down)">
                                      <p:cBhvr>
                                        <p:cTn id="25" dur="500"/>
                                        <p:tgtEl>
                                          <p:spTgt spid="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down)">
                                      <p:cBhvr>
                                        <p:cTn id="31" dur="500"/>
                                        <p:tgtEl>
                                          <p:spTgt spid="7">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indefinite"/>
                            </p:stCondLst>
                          </p:cTn>
                        </p:par>
                        <p:par>
                          <p:cTn id="34" fill="hold" nodeType="afterGroup">
                            <p:stCondLst>
                              <p:cond delay="indefinite"/>
                            </p:stCondLst>
                            <p:childTnLst>
                              <p:par>
                                <p:cTn id="35" presetID="22" presetClass="entr" presetSubtype="4" fill="hold" grpId="0" nodeType="clickEffec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ipe(down)">
                                      <p:cBhvr>
                                        <p:cTn id="37" dur="500"/>
                                        <p:tgtEl>
                                          <p:spTgt spid="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indefinite"/>
                            </p:stCondLst>
                          </p:cTn>
                        </p:par>
                        <p:par>
                          <p:cTn id="40" fill="hold" nodeType="after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wipe(down)">
                                      <p:cBhvr>
                                        <p:cTn id="43" dur="500"/>
                                        <p:tgtEl>
                                          <p:spTgt spid="7">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indefinite"/>
                            </p:stCondLst>
                          </p:cTn>
                        </p:par>
                        <p:par>
                          <p:cTn id="46" fill="hold" nodeType="after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wipe(down)">
                                      <p:cBhvr>
                                        <p:cTn id="49" dur="500"/>
                                        <p:tgtEl>
                                          <p:spTgt spid="7">
                                            <p:txEl>
                                              <p:pRg st="7" end="7"/>
                                            </p:txEl>
                                          </p:spTgt>
                                        </p:tgtEl>
                                      </p:cBhvr>
                                    </p:animEffect>
                                  </p:childTnLst>
                                </p:cTn>
                              </p:par>
                            </p:childTnLst>
                          </p:cTn>
                        </p:par>
                      </p:childTnLst>
                    </p:cTn>
                  </p:par>
                  <p:par>
                    <p:cTn id="50" fill="hold" nodeType="clickPar">
                      <p:stCondLst>
                        <p:cond delay="indefinite"/>
                      </p:stCondLst>
                      <p:childTnLst>
                        <p:par>
                          <p:cTn id="51" fill="hold" nodeType="withGroup">
                            <p:stCondLst>
                              <p:cond delay="indefinite"/>
                            </p:stCondLst>
                          </p:cTn>
                        </p:par>
                        <p:par>
                          <p:cTn id="52" fill="hold" nodeType="afterGroup">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Effect transition="in" filter="wipe(down)">
                                      <p:cBhvr>
                                        <p:cTn id="55" dur="500"/>
                                        <p:tgtEl>
                                          <p:spTgt spid="7">
                                            <p:txEl>
                                              <p:pRg st="8" end="8"/>
                                            </p:txEl>
                                          </p:spTgt>
                                        </p:tgtEl>
                                      </p:cBhvr>
                                    </p:animEffect>
                                  </p:childTnLst>
                                </p:cTn>
                              </p:par>
                            </p:childTnLst>
                          </p:cTn>
                        </p:par>
                      </p:childTnLst>
                    </p:cTn>
                  </p:par>
                  <p:par>
                    <p:cTn id="56" fill="hold" nodeType="clickPar">
                      <p:stCondLst>
                        <p:cond delay="indefinite"/>
                      </p:stCondLst>
                      <p:childTnLst>
                        <p:par>
                          <p:cTn id="57" fill="hold" nodeType="withGroup">
                            <p:stCondLst>
                              <p:cond delay="indefinite"/>
                            </p:stCondLst>
                          </p:cTn>
                        </p:par>
                        <p:par>
                          <p:cTn id="58" fill="hold" nodeType="afterGroup">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Effect transition="in" filter="wipe(down)">
                                      <p:cBhvr>
                                        <p:cTn id="61"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ctr"/>
            <a:r>
              <a:rPr lang="en-US" sz="3600" cap="none">
                <a:latin typeface="Batang" panose="02030600000101010101" pitchFamily="18" charset="-127"/>
                <a:ea typeface="Batang" panose="02030600000101010101" pitchFamily="18" charset="-127"/>
              </a:rPr>
              <a:t>Credibility Determinations: Inconsistencies</a:t>
            </a:r>
          </a:p>
          <a:p>
            <a:pPr algn="ctr"/>
            <a:endParaRPr lang="en-US"/>
          </a:p>
        </p:txBody>
      </p:sp>
      <p:sp>
        <p:nvSpPr>
          <p:cNvPr id="7" name="Text Placeholder 6"/>
          <p:cNvSpPr>
            <a:spLocks noGrp="1"/>
          </p:cNvSpPr>
          <p:nvPr>
            <p:ph type="body" sz="quarter" idx="12"/>
          </p:nvPr>
        </p:nvSpPr>
        <p:spPr>
          <a:xfrm>
            <a:off x="113731" y="1658679"/>
            <a:ext cx="8679395" cy="4676679"/>
          </a:xfrm>
        </p:spPr>
        <p:txBody>
          <a:bodyPr/>
          <a:lstStyle/>
          <a:p>
            <a:endParaRPr lang="en-US" sz="2400">
              <a:latin typeface="Batang" panose="02030600000101010101" pitchFamily="18" charset="-127"/>
              <a:ea typeface="Batang" panose="02030600000101010101" pitchFamily="18" charset="-127"/>
            </a:endParaRPr>
          </a:p>
          <a:p>
            <a:pPr>
              <a:spcAft>
                <a:spcPts val="600"/>
              </a:spcAft>
              <a:buFont typeface="Wingdings" pitchFamily="2" charset="2"/>
              <a:buChar char="§"/>
            </a:pPr>
            <a:r>
              <a:rPr lang="en-US" sz="2400">
                <a:latin typeface="Batang" panose="02030600000101010101" pitchFamily="18" charset="-127"/>
                <a:ea typeface="Batang" panose="02030600000101010101" pitchFamily="18" charset="-127"/>
              </a:rPr>
              <a:t>Individual is inconsistent in own report</a:t>
            </a:r>
          </a:p>
          <a:p>
            <a:pPr lvl="1">
              <a:spcAft>
                <a:spcPts val="600"/>
              </a:spcAft>
              <a:buFont typeface="Wingdings" pitchFamily="2" charset="2"/>
              <a:buChar char="q"/>
            </a:pPr>
            <a:r>
              <a:rPr lang="en-US">
                <a:latin typeface="Batang" panose="02030600000101010101" pitchFamily="18" charset="-127"/>
                <a:ea typeface="Batang" panose="02030600000101010101" pitchFamily="18" charset="-127"/>
              </a:rPr>
              <a:t>	Trauma or fear?</a:t>
            </a:r>
          </a:p>
          <a:p>
            <a:pPr lvl="1">
              <a:spcAft>
                <a:spcPts val="600"/>
              </a:spcAft>
              <a:buFont typeface="Wingdings" pitchFamily="2" charset="2"/>
              <a:buChar char="q"/>
            </a:pPr>
            <a:r>
              <a:rPr lang="en-US">
                <a:latin typeface="Batang" panose="02030600000101010101" pitchFamily="18" charset="-127"/>
                <a:ea typeface="Batang" panose="02030600000101010101" pitchFamily="18" charset="-127"/>
              </a:rPr>
              <a:t>	Lying?</a:t>
            </a:r>
          </a:p>
          <a:p>
            <a:pPr lvl="1">
              <a:spcAft>
                <a:spcPts val="600"/>
              </a:spcAft>
              <a:buFont typeface="Wingdings" pitchFamily="2" charset="2"/>
              <a:buChar char="q"/>
            </a:pPr>
            <a:r>
              <a:rPr lang="en-US">
                <a:latin typeface="Batang" panose="02030600000101010101" pitchFamily="18" charset="-127"/>
                <a:ea typeface="Batang" panose="02030600000101010101" pitchFamily="18" charset="-127"/>
              </a:rPr>
              <a:t>	Ask!</a:t>
            </a:r>
          </a:p>
          <a:p>
            <a:pPr>
              <a:spcAft>
                <a:spcPts val="600"/>
              </a:spcAft>
              <a:buFont typeface="Wingdings" pitchFamily="2" charset="2"/>
              <a:buChar char="§"/>
            </a:pPr>
            <a:r>
              <a:rPr lang="en-US" sz="2400">
                <a:latin typeface="Batang" panose="02030600000101010101" pitchFamily="18" charset="-127"/>
                <a:ea typeface="Batang" panose="02030600000101010101" pitchFamily="18" charset="-127"/>
              </a:rPr>
              <a:t>Individual is inconsistent with other evidence</a:t>
            </a:r>
          </a:p>
          <a:p>
            <a:pPr lvl="1">
              <a:spcAft>
                <a:spcPts val="600"/>
              </a:spcAft>
              <a:buFont typeface="Wingdings" pitchFamily="2" charset="2"/>
              <a:buChar char="q"/>
            </a:pPr>
            <a:r>
              <a:rPr lang="en-US">
                <a:latin typeface="Batang" panose="02030600000101010101" pitchFamily="18" charset="-127"/>
                <a:ea typeface="Batang" panose="02030600000101010101" pitchFamily="18" charset="-127"/>
              </a:rPr>
              <a:t>	Outlier?</a:t>
            </a:r>
          </a:p>
          <a:p>
            <a:pPr lvl="1">
              <a:spcAft>
                <a:spcPts val="600"/>
              </a:spcAft>
              <a:buFont typeface="Wingdings" pitchFamily="2" charset="2"/>
              <a:buChar char="q"/>
            </a:pPr>
            <a:r>
              <a:rPr lang="en-US">
                <a:latin typeface="Batang" panose="02030600000101010101" pitchFamily="18" charset="-127"/>
                <a:ea typeface="Batang" panose="02030600000101010101" pitchFamily="18" charset="-127"/>
              </a:rPr>
              <a:t>	Coached testimony?</a:t>
            </a:r>
          </a:p>
          <a:p>
            <a:pPr lvl="1">
              <a:spcAft>
                <a:spcPts val="600"/>
              </a:spcAft>
              <a:buFont typeface="Wingdings" pitchFamily="2" charset="2"/>
              <a:buChar char="q"/>
            </a:pPr>
            <a:r>
              <a:rPr lang="en-US">
                <a:latin typeface="Batang" panose="02030600000101010101" pitchFamily="18" charset="-127"/>
                <a:ea typeface="Batang" panose="02030600000101010101" pitchFamily="18" charset="-127"/>
              </a:rPr>
              <a:t>	Ask!</a:t>
            </a:r>
          </a:p>
          <a:p>
            <a:pPr marL="0" indent="0">
              <a:buNone/>
            </a:pPr>
            <a:endParaRPr lang="en-US"/>
          </a:p>
        </p:txBody>
      </p:sp>
      <p:grpSp>
        <p:nvGrpSpPr>
          <p:cNvPr id="8" name="Group 7">
            <a:extLst>
              <a:ext uri="{FF2B5EF4-FFF2-40B4-BE49-F238E27FC236}">
                <a16:creationId xmlns:a16="http://schemas.microsoft.com/office/drawing/2014/main" id="{F9BE2084-213C-426D-BE7D-CCEA25B6D3F9}"/>
              </a:ext>
            </a:extLst>
          </p:cNvPr>
          <p:cNvGrpSpPr/>
          <p:nvPr/>
        </p:nvGrpSpPr>
        <p:grpSpPr>
          <a:xfrm>
            <a:off x="6726080" y="4722501"/>
            <a:ext cx="2304189" cy="1612858"/>
            <a:chOff x="370888" y="30348"/>
            <a:chExt cx="2304189" cy="1612858"/>
          </a:xfrm>
          <a:solidFill>
            <a:schemeClr val="accent2">
              <a:lumMod val="40000"/>
              <a:lumOff val="60000"/>
            </a:schemeClr>
          </a:solidFill>
        </p:grpSpPr>
        <p:sp>
          <p:nvSpPr>
            <p:cNvPr id="9" name="Rounded Rectangle 6">
              <a:extLst>
                <a:ext uri="{FF2B5EF4-FFF2-40B4-BE49-F238E27FC236}">
                  <a16:creationId xmlns:a16="http://schemas.microsoft.com/office/drawing/2014/main" id="{C44184B0-E07F-4CE3-BADA-A9A098240E4A}"/>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10" name="Rounded Rectangle 4">
              <a:extLst>
                <a:ext uri="{FF2B5EF4-FFF2-40B4-BE49-F238E27FC236}">
                  <a16:creationId xmlns:a16="http://schemas.microsoft.com/office/drawing/2014/main" id="{994F5A78-79E0-4B53-8ACC-7016A6441B4E}"/>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3377363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down)">
                                      <p:cBhvr>
                                        <p:cTn id="10" dur="500"/>
                                        <p:tgtEl>
                                          <p:spTgt spid="7">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wipe(down)">
                                      <p:cBhvr>
                                        <p:cTn id="13" dur="500"/>
                                        <p:tgtEl>
                                          <p:spTgt spid="7">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wipe(down)">
                                      <p:cBhvr>
                                        <p:cTn id="16" dur="500"/>
                                        <p:tgtEl>
                                          <p:spTgt spid="7">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indefinite"/>
                            </p:stCondLst>
                          </p:cTn>
                        </p:par>
                        <p:par>
                          <p:cTn id="19" fill="hold" nodeType="after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ipe(down)">
                                      <p:cBhvr>
                                        <p:cTn id="22" dur="500"/>
                                        <p:tgtEl>
                                          <p:spTgt spid="7">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ipe(down)">
                                      <p:cBhvr>
                                        <p:cTn id="25" dur="500"/>
                                        <p:tgtEl>
                                          <p:spTgt spid="7">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wipe(down)">
                                      <p:cBhvr>
                                        <p:cTn id="28" dur="500"/>
                                        <p:tgtEl>
                                          <p:spTgt spid="7">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wipe(down)">
                                      <p:cBhvr>
                                        <p:cTn id="31"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56745" y="424996"/>
            <a:ext cx="8338912" cy="1207861"/>
          </a:xfrm>
        </p:spPr>
        <p:txBody>
          <a:bodyPr/>
          <a:lstStyle/>
          <a:p>
            <a:pPr algn="ctr"/>
            <a:r>
              <a:rPr lang="en-US" sz="3600" cap="none">
                <a:latin typeface="Batang" panose="02030600000101010101" pitchFamily="18" charset="-127"/>
                <a:ea typeface="Batang" panose="02030600000101010101" pitchFamily="18" charset="-127"/>
              </a:rPr>
              <a:t>Credibility Determinations: Motive</a:t>
            </a:r>
          </a:p>
        </p:txBody>
      </p:sp>
      <p:sp>
        <p:nvSpPr>
          <p:cNvPr id="7" name="Text Placeholder 6"/>
          <p:cNvSpPr>
            <a:spLocks noGrp="1"/>
          </p:cNvSpPr>
          <p:nvPr>
            <p:ph type="body" sz="quarter" idx="12"/>
          </p:nvPr>
        </p:nvSpPr>
        <p:spPr>
          <a:xfrm>
            <a:off x="279852" y="1718604"/>
            <a:ext cx="8338912" cy="4635653"/>
          </a:xfrm>
        </p:spPr>
        <p:txBody>
          <a:bodyPr/>
          <a:lstStyle/>
          <a:p>
            <a:endParaRPr lang="en-US" sz="1000"/>
          </a:p>
          <a:p>
            <a:pPr>
              <a:spcAft>
                <a:spcPts val="600"/>
              </a:spcAft>
              <a:buFont typeface="Wingdings" pitchFamily="2" charset="2"/>
              <a:buChar char="§"/>
            </a:pPr>
            <a:r>
              <a:rPr lang="en-US" sz="2400">
                <a:latin typeface="Batang" panose="02030600000101010101" pitchFamily="18" charset="-127"/>
                <a:ea typeface="Batang" panose="02030600000101010101" pitchFamily="18" charset="-127"/>
              </a:rPr>
              <a:t>What is the relationship with each party and with other witnesses?</a:t>
            </a:r>
          </a:p>
          <a:p>
            <a:pPr>
              <a:spcAft>
                <a:spcPts val="600"/>
              </a:spcAft>
              <a:buFont typeface="Wingdings" pitchFamily="2" charset="2"/>
              <a:buChar char="§"/>
            </a:pPr>
            <a:endParaRPr lang="en-US" sz="2400">
              <a:latin typeface="Batang" panose="02030600000101010101" pitchFamily="18" charset="-127"/>
              <a:ea typeface="Batang" panose="02030600000101010101" pitchFamily="18" charset="-127"/>
            </a:endParaRPr>
          </a:p>
          <a:p>
            <a:pPr>
              <a:spcAft>
                <a:spcPts val="600"/>
              </a:spcAft>
              <a:buFont typeface="Wingdings" pitchFamily="2" charset="2"/>
              <a:buChar char="§"/>
            </a:pPr>
            <a:r>
              <a:rPr lang="en-US" sz="2400">
                <a:latin typeface="Batang" panose="02030600000101010101" pitchFamily="18" charset="-127"/>
                <a:ea typeface="Batang" panose="02030600000101010101" pitchFamily="18" charset="-127"/>
              </a:rPr>
              <a:t>Consider:</a:t>
            </a:r>
          </a:p>
          <a:p>
            <a:pPr lvl="1">
              <a:spcAft>
                <a:spcPts val="600"/>
              </a:spcAft>
              <a:buFont typeface="Wingdings" pitchFamily="2" charset="2"/>
              <a:buChar char="q"/>
            </a:pPr>
            <a:r>
              <a:rPr lang="en-US" sz="1800">
                <a:latin typeface="Batang" panose="02030600000101010101" pitchFamily="18" charset="-127"/>
                <a:ea typeface="Batang" panose="02030600000101010101" pitchFamily="18" charset="-127"/>
              </a:rPr>
              <a:t>	</a:t>
            </a:r>
            <a:r>
              <a:rPr lang="en-US" sz="2000">
                <a:latin typeface="Batang" panose="02030600000101010101" pitchFamily="18" charset="-127"/>
                <a:ea typeface="Batang" panose="02030600000101010101" pitchFamily="18" charset="-127"/>
              </a:rPr>
              <a:t>Witness with an axe to grind?</a:t>
            </a:r>
          </a:p>
          <a:p>
            <a:pPr lvl="1">
              <a:spcAft>
                <a:spcPts val="600"/>
              </a:spcAft>
              <a:buFont typeface="Wingdings" pitchFamily="2" charset="2"/>
              <a:buChar char="q"/>
            </a:pPr>
            <a:r>
              <a:rPr lang="en-US" sz="2000">
                <a:latin typeface="Batang" panose="02030600000101010101" pitchFamily="18" charset="-127"/>
                <a:ea typeface="Batang" panose="02030600000101010101" pitchFamily="18" charset="-127"/>
              </a:rPr>
              <a:t>	Witness who wants to protect?</a:t>
            </a:r>
          </a:p>
          <a:p>
            <a:pPr lvl="1">
              <a:spcAft>
                <a:spcPts val="600"/>
              </a:spcAft>
              <a:buFont typeface="Wingdings" pitchFamily="2" charset="2"/>
              <a:buChar char="q"/>
            </a:pPr>
            <a:r>
              <a:rPr lang="en-US" sz="2000">
                <a:latin typeface="Batang" panose="02030600000101010101" pitchFamily="18" charset="-127"/>
                <a:ea typeface="Batang" panose="02030600000101010101" pitchFamily="18" charset="-127"/>
              </a:rPr>
              <a:t>	Witness who loves the spotlight?</a:t>
            </a:r>
          </a:p>
          <a:p>
            <a:pPr lvl="1">
              <a:spcAft>
                <a:spcPts val="600"/>
              </a:spcAft>
              <a:buFont typeface="Wingdings" pitchFamily="2" charset="2"/>
              <a:buChar char="q"/>
            </a:pPr>
            <a:r>
              <a:rPr lang="en-US" sz="2000">
                <a:latin typeface="Batang" panose="02030600000101010101" pitchFamily="18" charset="-127"/>
                <a:ea typeface="Batang" panose="02030600000101010101" pitchFamily="18" charset="-127"/>
              </a:rPr>
              <a:t>	Witness who doesn’t want to be involved?</a:t>
            </a:r>
          </a:p>
          <a:p>
            <a:pPr lvl="1">
              <a:spcAft>
                <a:spcPts val="600"/>
              </a:spcAft>
              <a:buFont typeface="Wingdings" pitchFamily="2" charset="2"/>
              <a:buChar char="q"/>
            </a:pPr>
            <a:r>
              <a:rPr lang="en-US" sz="2000">
                <a:latin typeface="Batang" panose="02030600000101010101" pitchFamily="18" charset="-127"/>
                <a:ea typeface="Batang" panose="02030600000101010101" pitchFamily="18" charset="-127"/>
              </a:rPr>
              <a:t>	Witness who has a ideological bias?</a:t>
            </a:r>
          </a:p>
          <a:p>
            <a:pPr marL="0" indent="0">
              <a:buNone/>
            </a:pPr>
            <a:endParaRPr lang="en-US"/>
          </a:p>
        </p:txBody>
      </p:sp>
      <p:grpSp>
        <p:nvGrpSpPr>
          <p:cNvPr id="8" name="Group 7">
            <a:extLst>
              <a:ext uri="{FF2B5EF4-FFF2-40B4-BE49-F238E27FC236}">
                <a16:creationId xmlns:a16="http://schemas.microsoft.com/office/drawing/2014/main" id="{5F181FFE-27AA-4F2A-9D3B-5DCEFD8DBE2D}"/>
              </a:ext>
            </a:extLst>
          </p:cNvPr>
          <p:cNvGrpSpPr/>
          <p:nvPr/>
        </p:nvGrpSpPr>
        <p:grpSpPr>
          <a:xfrm>
            <a:off x="6752714" y="4820146"/>
            <a:ext cx="2304189" cy="1612858"/>
            <a:chOff x="370888" y="30348"/>
            <a:chExt cx="2304189" cy="1612858"/>
          </a:xfrm>
          <a:solidFill>
            <a:schemeClr val="accent2">
              <a:lumMod val="40000"/>
              <a:lumOff val="60000"/>
            </a:schemeClr>
          </a:solidFill>
        </p:grpSpPr>
        <p:sp>
          <p:nvSpPr>
            <p:cNvPr id="9" name="Rounded Rectangle 6">
              <a:extLst>
                <a:ext uri="{FF2B5EF4-FFF2-40B4-BE49-F238E27FC236}">
                  <a16:creationId xmlns:a16="http://schemas.microsoft.com/office/drawing/2014/main" id="{35C7830E-55DF-43F3-924D-E5A278B36422}"/>
                </a:ext>
              </a:extLst>
            </p:cNvPr>
            <p:cNvSpPr/>
            <p:nvPr/>
          </p:nvSpPr>
          <p:spPr>
            <a:xfrm>
              <a:off x="370888" y="30348"/>
              <a:ext cx="2304189" cy="1612858"/>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10" name="Rounded Rectangle 4">
              <a:extLst>
                <a:ext uri="{FF2B5EF4-FFF2-40B4-BE49-F238E27FC236}">
                  <a16:creationId xmlns:a16="http://schemas.microsoft.com/office/drawing/2014/main" id="{51386101-BBF2-45A8-A4E5-817E52A4F307}"/>
                </a:ext>
              </a:extLst>
            </p:cNvPr>
            <p:cNvSpPr/>
            <p:nvPr/>
          </p:nvSpPr>
          <p:spPr>
            <a:xfrm>
              <a:off x="449635" y="109095"/>
              <a:ext cx="2146695" cy="14553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2:  </a:t>
              </a:r>
              <a:r>
                <a:rPr lang="en-US" sz="2800">
                  <a:latin typeface="Batang" panose="02030600000101010101" pitchFamily="18" charset="-127"/>
                  <a:ea typeface="Batang" panose="02030600000101010101" pitchFamily="18" charset="-127"/>
                </a:rPr>
                <a:t>Gathering</a:t>
              </a:r>
              <a:endParaRPr lang="en-US" sz="2800" kern="1200">
                <a:latin typeface="Batang" panose="02030600000101010101" pitchFamily="18" charset="-127"/>
                <a:ea typeface="Batang" panose="02030600000101010101" pitchFamily="18" charset="-127"/>
              </a:endParaRPr>
            </a:p>
          </p:txBody>
        </p:sp>
      </p:grpSp>
    </p:spTree>
    <p:extLst>
      <p:ext uri="{BB962C8B-B14F-4D97-AF65-F5344CB8AC3E}">
        <p14:creationId xmlns:p14="http://schemas.microsoft.com/office/powerpoint/2010/main" val="31193352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1000"/>
                                        <p:tgtEl>
                                          <p:spTgt spid="7">
                                            <p:txEl>
                                              <p:pRg st="3" end="3"/>
                                            </p:txEl>
                                          </p:spTgt>
                                        </p:tgtEl>
                                      </p:cBhvr>
                                    </p:animEffect>
                                    <p:anim calcmode="lin" valueType="num">
                                      <p:cBhvr>
                                        <p:cTn id="1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3" end="3"/>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1000"/>
                                        <p:tgtEl>
                                          <p:spTgt spid="7">
                                            <p:txEl>
                                              <p:pRg st="4" end="4"/>
                                            </p:txEl>
                                          </p:spTgt>
                                        </p:tgtEl>
                                      </p:cBhvr>
                                    </p:animEffect>
                                    <p:anim calcmode="lin" valueType="num">
                                      <p:cBhvr>
                                        <p:cTn id="2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1000"/>
                                        <p:tgtEl>
                                          <p:spTgt spid="7">
                                            <p:txEl>
                                              <p:pRg st="5" end="5"/>
                                            </p:txEl>
                                          </p:spTgt>
                                        </p:tgtEl>
                                      </p:cBhvr>
                                    </p:animEffect>
                                    <p:anim calcmode="lin" valueType="num">
                                      <p:cBhvr>
                                        <p:cTn id="2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1000"/>
                                        <p:tgtEl>
                                          <p:spTgt spid="7">
                                            <p:txEl>
                                              <p:pRg st="6" end="6"/>
                                            </p:txEl>
                                          </p:spTgt>
                                        </p:tgtEl>
                                      </p:cBhvr>
                                    </p:animEffect>
                                    <p:anim calcmode="lin" valueType="num">
                                      <p:cBhvr>
                                        <p:cTn id="31"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1000"/>
                                        <p:tgtEl>
                                          <p:spTgt spid="7">
                                            <p:txEl>
                                              <p:pRg st="7" end="7"/>
                                            </p:txEl>
                                          </p:spTgt>
                                        </p:tgtEl>
                                      </p:cBhvr>
                                    </p:animEffect>
                                    <p:anim calcmode="lin" valueType="num">
                                      <p:cBhvr>
                                        <p:cTn id="36"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7" end="7"/>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1000"/>
                                        <p:tgtEl>
                                          <p:spTgt spid="7">
                                            <p:txEl>
                                              <p:pRg st="8" end="8"/>
                                            </p:txEl>
                                          </p:spTgt>
                                        </p:tgtEl>
                                      </p:cBhvr>
                                    </p:animEffect>
                                    <p:anim calcmode="lin" valueType="num">
                                      <p:cBhvr>
                                        <p:cTn id="41"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16112" y="236310"/>
            <a:ext cx="8793711" cy="522061"/>
          </a:xfrm>
        </p:spPr>
        <p:txBody>
          <a:bodyPr/>
          <a:lstStyle/>
          <a:p>
            <a:pPr algn="ctr"/>
            <a:r>
              <a:rPr lang="en-US" sz="2800">
                <a:latin typeface="Batang" panose="02030600000101010101" pitchFamily="18" charset="-127"/>
                <a:ea typeface="Batang" panose="02030600000101010101" pitchFamily="18" charset="-127"/>
              </a:rPr>
              <a:t>Grievance initiation:   A shrinking scope</a:t>
            </a:r>
          </a:p>
        </p:txBody>
      </p:sp>
      <p:sp>
        <p:nvSpPr>
          <p:cNvPr id="4" name="Picture Placeholder 3"/>
          <p:cNvSpPr>
            <a:spLocks noGrp="1"/>
          </p:cNvSpPr>
          <p:nvPr>
            <p:ph type="pic" sz="quarter" idx="13"/>
          </p:nvPr>
        </p:nvSpPr>
        <p:spPr/>
        <p:txBody>
          <a:bodyPr/>
          <a:lstStyle/>
          <a:p>
            <a:endParaRPr/>
          </a:p>
        </p:txBody>
      </p:sp>
      <p:sp>
        <p:nvSpPr>
          <p:cNvPr id="5" name="Slide Number Placeholder 4"/>
          <p:cNvSpPr>
            <a:spLocks noGrp="1"/>
          </p:cNvSpPr>
          <p:nvPr>
            <p:ph type="sldNum" sz="quarter" idx="4"/>
          </p:nvPr>
        </p:nvSpPr>
        <p:spPr/>
        <p:txBody>
          <a:bodyPr/>
          <a:lstStyle/>
          <a:p>
            <a:pPr>
              <a:defRPr/>
            </a:pPr>
            <a:fld id="{B5F2AFE5-54E5-498A-B556-F539A95673B8}" type="slidenum">
              <a:rPr lang="en-US" smtClean="0"/>
              <a:pPr>
                <a:defRPr/>
              </a:pPr>
              <a:t>9</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112" y="911380"/>
            <a:ext cx="4489873" cy="514107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45980" y="1195918"/>
            <a:ext cx="363855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7257" y="1088571"/>
            <a:ext cx="986972" cy="4555093"/>
          </a:xfrm>
          <a:prstGeom prst="rect">
            <a:avLst/>
          </a:prstGeom>
          <a:solidFill>
            <a:schemeClr val="bg1"/>
          </a:solidFill>
        </p:spPr>
        <p:txBody>
          <a:bodyPr wrap="square" rtlCol="0">
            <a:spAutoFit/>
          </a:bodyPr>
          <a:lstStyle/>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a:p>
            <a:endParaRPr lang="en-US" sz="1000">
              <a:solidFill>
                <a:schemeClr val="bg1"/>
              </a:solidFill>
            </a:endParaRPr>
          </a:p>
        </p:txBody>
      </p:sp>
      <p:sp>
        <p:nvSpPr>
          <p:cNvPr id="3" name="Arrow: Right 2">
            <a:extLst>
              <a:ext uri="{FF2B5EF4-FFF2-40B4-BE49-F238E27FC236}">
                <a16:creationId xmlns:a16="http://schemas.microsoft.com/office/drawing/2014/main" id="{6DD03A5A-0715-42EB-9973-0D31C90B965A}"/>
              </a:ext>
            </a:extLst>
          </p:cNvPr>
          <p:cNvSpPr/>
          <p:nvPr/>
        </p:nvSpPr>
        <p:spPr>
          <a:xfrm>
            <a:off x="3817257" y="3033132"/>
            <a:ext cx="1228723" cy="73598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856666"/>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0F5882-AC29-4181-BDEB-AFEED791B4F8}"/>
              </a:ext>
            </a:extLst>
          </p:cNvPr>
          <p:cNvSpPr>
            <a:spLocks noGrp="1"/>
          </p:cNvSpPr>
          <p:nvPr>
            <p:ph type="body" sz="quarter" idx="11"/>
          </p:nvPr>
        </p:nvSpPr>
        <p:spPr>
          <a:xfrm>
            <a:off x="326571" y="424997"/>
            <a:ext cx="8545286" cy="909818"/>
          </a:xfrm>
        </p:spPr>
        <p:txBody>
          <a:bodyPr/>
          <a:lstStyle/>
          <a:p>
            <a:pPr algn="ctr"/>
            <a:r>
              <a:rPr lang="en-US" sz="3600" cap="none">
                <a:latin typeface="Batang" panose="02030600000101010101" pitchFamily="18" charset="-127"/>
                <a:ea typeface="Batang" panose="02030600000101010101" pitchFamily="18" charset="-127"/>
              </a:rPr>
              <a:t>Post-Interview Tasks</a:t>
            </a:r>
          </a:p>
        </p:txBody>
      </p:sp>
      <p:sp>
        <p:nvSpPr>
          <p:cNvPr id="4" name="Text Placeholder 3">
            <a:extLst>
              <a:ext uri="{FF2B5EF4-FFF2-40B4-BE49-F238E27FC236}">
                <a16:creationId xmlns:a16="http://schemas.microsoft.com/office/drawing/2014/main" id="{17D9BA71-EFD7-4465-9575-84CFA0BC9BA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9030586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55120" y="1916032"/>
            <a:ext cx="8633760" cy="4785053"/>
          </a:xfrm>
        </p:spPr>
        <p:txBody>
          <a:bodyPr/>
          <a:lstStyle/>
          <a:p>
            <a:pPr marL="0" indent="0">
              <a:buNone/>
            </a:pPr>
            <a:endParaRPr lang="en-US" sz="2000"/>
          </a:p>
          <a:p>
            <a:pPr>
              <a:buFont typeface="Wingdings" pitchFamily="2" charset="2"/>
              <a:buChar char="§"/>
            </a:pPr>
            <a:r>
              <a:rPr lang="en-US">
                <a:latin typeface="Batang" panose="02030600000101010101" pitchFamily="18" charset="-127"/>
                <a:ea typeface="Batang" panose="02030600000101010101" pitchFamily="18" charset="-127"/>
              </a:rPr>
              <a:t>Start with deep understanding of institution-specific report procedure, practices, and guidance</a:t>
            </a:r>
          </a:p>
          <a:p>
            <a:pPr marL="0" indent="0">
              <a:buNone/>
            </a:pPr>
            <a:endParaRPr lang="en-US">
              <a:latin typeface="Batang" panose="02030600000101010101" pitchFamily="18" charset="-127"/>
              <a:ea typeface="Batang" panose="02030600000101010101" pitchFamily="18" charset="-127"/>
            </a:endParaRPr>
          </a:p>
          <a:p>
            <a:pPr>
              <a:buFont typeface="Wingdings" pitchFamily="2" charset="2"/>
              <a:buChar char="§"/>
            </a:pPr>
            <a:r>
              <a:rPr lang="en-US">
                <a:latin typeface="Batang" panose="02030600000101010101" pitchFamily="18" charset="-127"/>
                <a:ea typeface="Batang" panose="02030600000101010101" pitchFamily="18" charset="-127"/>
              </a:rPr>
              <a:t>Don’t reinvent the wheel! (best of samples &amp; templates)</a:t>
            </a:r>
          </a:p>
          <a:p>
            <a:pPr>
              <a:buFont typeface="Wingdings" pitchFamily="2" charset="2"/>
              <a:buChar char="§"/>
            </a:pPr>
            <a:endParaRPr lang="en-US" sz="1000">
              <a:latin typeface="Batang" panose="02030600000101010101" pitchFamily="18" charset="-127"/>
              <a:ea typeface="Batang" panose="02030600000101010101" pitchFamily="18" charset="-127"/>
            </a:endParaRPr>
          </a:p>
          <a:p>
            <a:pPr marL="57150" indent="0">
              <a:buNone/>
            </a:pPr>
            <a:endParaRPr lang="en-US" sz="2000"/>
          </a:p>
        </p:txBody>
      </p:sp>
      <p:grpSp>
        <p:nvGrpSpPr>
          <p:cNvPr id="6" name="Group 5"/>
          <p:cNvGrpSpPr/>
          <p:nvPr/>
        </p:nvGrpSpPr>
        <p:grpSpPr>
          <a:xfrm>
            <a:off x="176373" y="224427"/>
            <a:ext cx="2304189" cy="1612858"/>
            <a:chOff x="370888" y="30348"/>
            <a:chExt cx="2304189" cy="1612858"/>
          </a:xfrm>
        </p:grpSpPr>
        <p:sp>
          <p:nvSpPr>
            <p:cNvPr id="7" name="Rounded Rectangle 6"/>
            <p:cNvSpPr/>
            <p:nvPr/>
          </p:nvSpPr>
          <p:spPr>
            <a:xfrm>
              <a:off x="370888" y="30348"/>
              <a:ext cx="2304189" cy="1612858"/>
            </a:xfrm>
            <a:prstGeom prst="roundRect">
              <a:avLst>
                <a:gd name="adj" fmla="val 16670"/>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a:latin typeface="Batang" panose="02030600000101010101" pitchFamily="18" charset="-127"/>
                <a:ea typeface="Batang" panose="02030600000101010101" pitchFamily="18" charset="-127"/>
              </a:endParaRPr>
            </a:p>
          </p:txBody>
        </p:sp>
        <p:sp>
          <p:nvSpPr>
            <p:cNvPr id="8" name="Rounded Rectangle 4"/>
            <p:cNvSpPr/>
            <p:nvPr/>
          </p:nvSpPr>
          <p:spPr>
            <a:xfrm>
              <a:off x="449635" y="109095"/>
              <a:ext cx="2146695" cy="14553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latin typeface="Batang" panose="02030600000101010101" pitchFamily="18" charset="-127"/>
                  <a:ea typeface="Batang" panose="02030600000101010101" pitchFamily="18" charset="-127"/>
                </a:rPr>
                <a:t>Stage 3:  Organizing</a:t>
              </a:r>
            </a:p>
          </p:txBody>
        </p:sp>
      </p:grpSp>
      <p:sp>
        <p:nvSpPr>
          <p:cNvPr id="9" name="TextBox 8"/>
          <p:cNvSpPr txBox="1"/>
          <p:nvPr/>
        </p:nvSpPr>
        <p:spPr>
          <a:xfrm>
            <a:off x="2612570" y="553802"/>
            <a:ext cx="5475161" cy="646331"/>
          </a:xfrm>
          <a:prstGeom prst="rect">
            <a:avLst/>
          </a:prstGeom>
          <a:solidFill>
            <a:srgbClr val="FFFF00"/>
          </a:solidFill>
        </p:spPr>
        <p:txBody>
          <a:bodyPr wrap="square" rtlCol="0">
            <a:spAutoFit/>
          </a:bodyPr>
          <a:lstStyle/>
          <a:p>
            <a:pPr algn="ctr"/>
            <a:r>
              <a:rPr lang="en-US" sz="3600">
                <a:solidFill>
                  <a:srgbClr val="4D917C"/>
                </a:solidFill>
                <a:latin typeface="Batang" panose="02030600000101010101" pitchFamily="18" charset="-127"/>
                <a:ea typeface="Batang" panose="02030600000101010101" pitchFamily="18" charset="-127"/>
              </a:rPr>
              <a:t>Create Report</a:t>
            </a:r>
          </a:p>
        </p:txBody>
      </p:sp>
    </p:spTree>
    <p:extLst>
      <p:ext uri="{BB962C8B-B14F-4D97-AF65-F5344CB8AC3E}">
        <p14:creationId xmlns:p14="http://schemas.microsoft.com/office/powerpoint/2010/main" val="90051285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6829A0-6B11-453D-90CC-7F2174C41354}"/>
              </a:ext>
            </a:extLst>
          </p:cNvPr>
          <p:cNvSpPr>
            <a:spLocks noGrp="1"/>
          </p:cNvSpPr>
          <p:nvPr>
            <p:ph type="body" sz="quarter" idx="11"/>
          </p:nvPr>
        </p:nvSpPr>
        <p:spPr>
          <a:xfrm>
            <a:off x="106327" y="424996"/>
            <a:ext cx="8899450" cy="522061"/>
          </a:xfrm>
        </p:spPr>
        <p:txBody>
          <a:bodyPr/>
          <a:lstStyle/>
          <a:p>
            <a:pPr algn="ctr"/>
            <a:r>
              <a:rPr lang="en-US" sz="3600" cap="none">
                <a:latin typeface="Batang" panose="02030600000101010101" pitchFamily="18" charset="-127"/>
                <a:ea typeface="Batang" panose="02030600000101010101" pitchFamily="18" charset="-127"/>
              </a:rPr>
              <a:t>Investigative Report Table of Contents</a:t>
            </a:r>
          </a:p>
        </p:txBody>
      </p:sp>
      <p:sp>
        <p:nvSpPr>
          <p:cNvPr id="7" name="Text Placeholder 6">
            <a:extLst>
              <a:ext uri="{FF2B5EF4-FFF2-40B4-BE49-F238E27FC236}">
                <a16:creationId xmlns:a16="http://schemas.microsoft.com/office/drawing/2014/main" id="{A8B6F09C-49BC-4B97-BBD4-56BD6F5AC04B}"/>
              </a:ext>
            </a:extLst>
          </p:cNvPr>
          <p:cNvSpPr>
            <a:spLocks noGrp="1"/>
          </p:cNvSpPr>
          <p:nvPr>
            <p:ph type="body" sz="quarter" idx="12"/>
          </p:nvPr>
        </p:nvSpPr>
        <p:spPr>
          <a:xfrm>
            <a:off x="574157" y="1390629"/>
            <a:ext cx="6039294" cy="4786888"/>
          </a:xfrm>
        </p:spPr>
        <p:txBody>
          <a:bodyPr/>
          <a:lstStyle/>
          <a:p>
            <a:pPr>
              <a:buFont typeface="Wingdings" pitchFamily="2" charset="2"/>
              <a:buChar char="§"/>
            </a:pPr>
            <a:r>
              <a:rPr lang="en-US" sz="2400">
                <a:latin typeface="Batang" panose="02030600000101010101" pitchFamily="18" charset="-127"/>
                <a:ea typeface="Batang" panose="02030600000101010101" pitchFamily="18" charset="-127"/>
              </a:rPr>
              <a:t>Executive Summary</a:t>
            </a:r>
          </a:p>
          <a:p>
            <a:pPr marL="0" indent="0">
              <a:buNone/>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400">
                <a:latin typeface="Batang" panose="02030600000101010101" pitchFamily="18" charset="-127"/>
                <a:ea typeface="Batang" panose="02030600000101010101" pitchFamily="18" charset="-127"/>
              </a:rPr>
              <a:t>Allegations/Response </a:t>
            </a:r>
          </a:p>
          <a:p>
            <a:pPr marL="0" indent="0">
              <a:buNone/>
            </a:pPr>
            <a:r>
              <a:rPr lang="en-US" sz="2400">
                <a:latin typeface="Batang" panose="02030600000101010101" pitchFamily="18" charset="-127"/>
                <a:ea typeface="Batang" panose="02030600000101010101" pitchFamily="18" charset="-127"/>
              </a:rPr>
              <a:t>	(jurisdictional exclusions)</a:t>
            </a:r>
          </a:p>
          <a:p>
            <a:pPr>
              <a:buFont typeface="Wingdings" pitchFamily="2" charset="2"/>
              <a:buChar char="§"/>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400">
                <a:latin typeface="Batang" panose="02030600000101010101" pitchFamily="18" charset="-127"/>
                <a:ea typeface="Batang" panose="02030600000101010101" pitchFamily="18" charset="-127"/>
              </a:rPr>
              <a:t>Applicable policies/definitions</a:t>
            </a:r>
          </a:p>
          <a:p>
            <a:pPr marL="0" indent="0">
              <a:buNone/>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400">
                <a:latin typeface="Batang" panose="02030600000101010101" pitchFamily="18" charset="-127"/>
                <a:ea typeface="Batang" panose="02030600000101010101" pitchFamily="18" charset="-127"/>
              </a:rPr>
              <a:t>Investigative Process</a:t>
            </a:r>
          </a:p>
          <a:p>
            <a:pPr marL="0" indent="0">
              <a:buNone/>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400">
                <a:latin typeface="Batang" panose="02030600000101010101" pitchFamily="18" charset="-127"/>
                <a:ea typeface="Batang" panose="02030600000101010101" pitchFamily="18" charset="-127"/>
              </a:rPr>
              <a:t>Statements and credibility context</a:t>
            </a:r>
          </a:p>
          <a:p>
            <a:pPr marL="0" indent="0">
              <a:buNone/>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400">
                <a:latin typeface="Batang" panose="02030600000101010101" pitchFamily="18" charset="-127"/>
                <a:ea typeface="Batang" panose="02030600000101010101" pitchFamily="18" charset="-127"/>
              </a:rPr>
              <a:t>Description of other evidence (attach) and how it corroborates or undercuts parties’ statements</a:t>
            </a:r>
          </a:p>
          <a:p>
            <a:pPr marL="0" indent="0">
              <a:buNone/>
            </a:pPr>
            <a:endParaRPr lang="en-US" sz="2000"/>
          </a:p>
          <a:p>
            <a:pPr>
              <a:buFont typeface="Wingdings" pitchFamily="2" charset="2"/>
              <a:buChar char="§"/>
            </a:pPr>
            <a:endParaRPr lang="en-US" sz="2000"/>
          </a:p>
        </p:txBody>
      </p:sp>
      <p:pic>
        <p:nvPicPr>
          <p:cNvPr id="1026" name="Picture 2">
            <a:extLst>
              <a:ext uri="{FF2B5EF4-FFF2-40B4-BE49-F238E27FC236}">
                <a16:creationId xmlns:a16="http://schemas.microsoft.com/office/drawing/2014/main" id="{B74B4AFA-5859-409D-8BDB-0C078A2F0C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7939" y="4026222"/>
            <a:ext cx="2786061" cy="240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88492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6829A0-6B11-453D-90CC-7F2174C41354}"/>
              </a:ext>
            </a:extLst>
          </p:cNvPr>
          <p:cNvSpPr>
            <a:spLocks noGrp="1"/>
          </p:cNvSpPr>
          <p:nvPr>
            <p:ph type="body" sz="quarter" idx="11"/>
          </p:nvPr>
        </p:nvSpPr>
        <p:spPr>
          <a:xfrm>
            <a:off x="456745" y="424996"/>
            <a:ext cx="8306255" cy="707118"/>
          </a:xfrm>
        </p:spPr>
        <p:txBody>
          <a:bodyPr/>
          <a:lstStyle/>
          <a:p>
            <a:pPr algn="ctr"/>
            <a:r>
              <a:rPr lang="en-US" sz="3600" cap="none">
                <a:latin typeface="Batang" panose="02030600000101010101" pitchFamily="18" charset="-127"/>
                <a:ea typeface="Batang" panose="02030600000101010101" pitchFamily="18" charset="-127"/>
              </a:rPr>
              <a:t>Tips for Drafting</a:t>
            </a:r>
          </a:p>
        </p:txBody>
      </p:sp>
      <p:sp>
        <p:nvSpPr>
          <p:cNvPr id="7" name="Text Placeholder 6">
            <a:extLst>
              <a:ext uri="{FF2B5EF4-FFF2-40B4-BE49-F238E27FC236}">
                <a16:creationId xmlns:a16="http://schemas.microsoft.com/office/drawing/2014/main" id="{A8B6F09C-49BC-4B97-BBD4-56BD6F5AC04B}"/>
              </a:ext>
            </a:extLst>
          </p:cNvPr>
          <p:cNvSpPr>
            <a:spLocks noGrp="1"/>
          </p:cNvSpPr>
          <p:nvPr>
            <p:ph type="body" sz="quarter" idx="12"/>
          </p:nvPr>
        </p:nvSpPr>
        <p:spPr>
          <a:xfrm>
            <a:off x="598488" y="1426029"/>
            <a:ext cx="7985125" cy="3853541"/>
          </a:xfrm>
        </p:spPr>
        <p:txBody>
          <a:bodyPr/>
          <a:lstStyle/>
          <a:p>
            <a:pPr>
              <a:buFont typeface="Wingdings" pitchFamily="2" charset="2"/>
              <a:buChar char="§"/>
            </a:pPr>
            <a:r>
              <a:rPr lang="en-US" sz="2000">
                <a:latin typeface="Batang" panose="02030600000101010101" pitchFamily="18" charset="-127"/>
                <a:ea typeface="Batang" panose="02030600000101010101" pitchFamily="18" charset="-127"/>
              </a:rPr>
              <a:t>Go back to your investigation plan</a:t>
            </a:r>
          </a:p>
          <a:p>
            <a:pPr>
              <a:buFont typeface="Wingdings" pitchFamily="2" charset="2"/>
              <a:buChar char="§"/>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Make use of timelines/other graphics</a:t>
            </a:r>
          </a:p>
          <a:p>
            <a:pPr>
              <a:buFont typeface="Wingdings" pitchFamily="2" charset="2"/>
              <a:buChar char="§"/>
            </a:pPr>
            <a:endParaRPr lang="en-US" sz="800">
              <a:latin typeface="Batang" panose="02030600000101010101" pitchFamily="18" charset="-127"/>
              <a:ea typeface="Batang" panose="02030600000101010101" pitchFamily="18" charset="-127"/>
            </a:endParaRPr>
          </a:p>
          <a:p>
            <a:pPr>
              <a:spcBef>
                <a:spcPct val="0"/>
              </a:spcBef>
              <a:buFont typeface="Wingdings" pitchFamily="2" charset="2"/>
              <a:buChar char="§"/>
            </a:pPr>
            <a:r>
              <a:rPr lang="en-US" sz="2000">
                <a:latin typeface="Batang" panose="02030600000101010101" pitchFamily="18" charset="-127"/>
                <a:ea typeface="Batang" panose="02030600000101010101" pitchFamily="18" charset="-127"/>
              </a:rPr>
              <a:t>Remember what you are investigating – </a:t>
            </a:r>
          </a:p>
          <a:p>
            <a:pPr marL="0" indent="0">
              <a:spcBef>
                <a:spcPct val="0"/>
              </a:spcBef>
              <a:buNone/>
            </a:pPr>
            <a:r>
              <a:rPr lang="en-US" sz="2000">
                <a:latin typeface="Batang" panose="02030600000101010101" pitchFamily="18" charset="-127"/>
                <a:ea typeface="Batang" panose="02030600000101010101" pitchFamily="18" charset="-127"/>
              </a:rPr>
              <a:t>    the specific conduct prohibited by Title IX</a:t>
            </a:r>
          </a:p>
          <a:p>
            <a:pPr>
              <a:buFont typeface="Wingdings" pitchFamily="2" charset="2"/>
              <a:buChar char="§"/>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Carefully review the elements of each definition – Make sure each one is addressed by the content of the report</a:t>
            </a:r>
          </a:p>
          <a:p>
            <a:pPr marL="0" indent="0">
              <a:buNone/>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Write for someone who knows NOTHING about the parties, the issues and the situation</a:t>
            </a:r>
          </a:p>
          <a:p>
            <a:pPr>
              <a:buFont typeface="Wingdings" pitchFamily="2" charset="2"/>
              <a:buChar char="§"/>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Proofread – no typos, spelling errors, assumptions, unexplained jargon</a:t>
            </a:r>
          </a:p>
          <a:p>
            <a:pPr>
              <a:buFont typeface="Wingdings" pitchFamily="2" charset="2"/>
              <a:buChar char="§"/>
            </a:pPr>
            <a:endParaRPr lang="en-US" sz="8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Ultimately writing for a reader later in the process</a:t>
            </a:r>
          </a:p>
          <a:p>
            <a:pPr>
              <a:buFont typeface="Wingdings" pitchFamily="2" charset="2"/>
              <a:buChar char="§"/>
            </a:pPr>
            <a:endParaRPr lang="en-US">
              <a:latin typeface="Batang" panose="02030600000101010101" pitchFamily="18" charset="-127"/>
              <a:ea typeface="Batang" panose="02030600000101010101" pitchFamily="18" charset="-127"/>
            </a:endParaRPr>
          </a:p>
        </p:txBody>
      </p:sp>
      <p:pic>
        <p:nvPicPr>
          <p:cNvPr id="3" name="Picture 2">
            <a:extLst>
              <a:ext uri="{FF2B5EF4-FFF2-40B4-BE49-F238E27FC236}">
                <a16:creationId xmlns:a16="http://schemas.microsoft.com/office/drawing/2014/main" id="{E25F92CF-4D35-43EE-9D10-8DBAA50A9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805" y="1011621"/>
            <a:ext cx="2203450" cy="1911350"/>
          </a:xfrm>
          <a:prstGeom prst="rect">
            <a:avLst/>
          </a:prstGeom>
        </p:spPr>
      </p:pic>
    </p:spTree>
    <p:extLst>
      <p:ext uri="{BB962C8B-B14F-4D97-AF65-F5344CB8AC3E}">
        <p14:creationId xmlns:p14="http://schemas.microsoft.com/office/powerpoint/2010/main" val="421382495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06DC2-546F-4158-B1F9-B14E0986A74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72438" y="1429663"/>
            <a:ext cx="4599123" cy="4516863"/>
          </a:xfrm>
          <a:prstGeom prst="rect">
            <a:avLst/>
          </a:prstGeom>
        </p:spPr>
      </p:pic>
      <p:sp>
        <p:nvSpPr>
          <p:cNvPr id="2" name="Text Placeholder 1"/>
          <p:cNvSpPr>
            <a:spLocks noGrp="1"/>
          </p:cNvSpPr>
          <p:nvPr>
            <p:ph type="body" sz="quarter" idx="11"/>
          </p:nvPr>
        </p:nvSpPr>
        <p:spPr>
          <a:xfrm>
            <a:off x="456745" y="424995"/>
            <a:ext cx="8578398" cy="1371147"/>
          </a:xfrm>
        </p:spPr>
        <p:txBody>
          <a:bodyPr/>
          <a:lstStyle/>
          <a:p>
            <a:pPr algn="ctr"/>
            <a:r>
              <a:rPr lang="en-US" sz="3600" cap="none"/>
              <a:t>Not in the Investigation Report</a:t>
            </a:r>
          </a:p>
        </p:txBody>
      </p:sp>
      <p:sp>
        <p:nvSpPr>
          <p:cNvPr id="6" name="Text Placeholder 5"/>
          <p:cNvSpPr>
            <a:spLocks noGrp="1"/>
          </p:cNvSpPr>
          <p:nvPr>
            <p:ph type="body" sz="quarter" idx="12"/>
          </p:nvPr>
        </p:nvSpPr>
        <p:spPr>
          <a:xfrm>
            <a:off x="604709" y="1796143"/>
            <a:ext cx="8282470" cy="4015140"/>
          </a:xfrm>
        </p:spPr>
        <p:txBody>
          <a:bodyPr/>
          <a:lstStyle/>
          <a:p>
            <a:endParaRPr lang="en-US" sz="1000"/>
          </a:p>
          <a:p>
            <a:pPr>
              <a:buFont typeface="Wingdings" pitchFamily="2" charset="2"/>
              <a:buChar char="§"/>
            </a:pPr>
            <a:r>
              <a:rPr lang="en-US" sz="2000">
                <a:latin typeface="Batang" panose="02030600000101010101" pitchFamily="18" charset="-127"/>
                <a:ea typeface="Batang" panose="02030600000101010101" pitchFamily="18" charset="-127"/>
              </a:rPr>
              <a:t>Legal jargon </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References to legal consultation</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Physical descriptions of the parties (unless directly relevant)</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Personal opinions/value judgments</a:t>
            </a:r>
          </a:p>
          <a:p>
            <a:pPr>
              <a:buFont typeface="Wingdings" pitchFamily="2" charset="2"/>
              <a:buChar char="§"/>
            </a:pPr>
            <a:endParaRPr lang="en-US" sz="2000">
              <a:latin typeface="Batang" panose="02030600000101010101" pitchFamily="18" charset="-127"/>
              <a:ea typeface="Batang" panose="02030600000101010101" pitchFamily="18" charset="-127"/>
            </a:endParaRPr>
          </a:p>
          <a:p>
            <a:pPr>
              <a:buFont typeface="Wingdings" pitchFamily="2" charset="2"/>
              <a:buChar char="§"/>
            </a:pPr>
            <a:r>
              <a:rPr lang="en-US" sz="2000">
                <a:latin typeface="Batang" panose="02030600000101010101" pitchFamily="18" charset="-127"/>
                <a:ea typeface="Batang" panose="02030600000101010101" pitchFamily="18" charset="-127"/>
              </a:rPr>
              <a:t>Conclusions that should be made by the adjudicators</a:t>
            </a:r>
          </a:p>
        </p:txBody>
      </p:sp>
    </p:spTree>
    <p:extLst>
      <p:ext uri="{BB962C8B-B14F-4D97-AF65-F5344CB8AC3E}">
        <p14:creationId xmlns:p14="http://schemas.microsoft.com/office/powerpoint/2010/main" val="347628631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0A8AA4-2BD6-42B1-A7AD-039D23D22A58}"/>
              </a:ext>
            </a:extLst>
          </p:cNvPr>
          <p:cNvSpPr>
            <a:spLocks noGrp="1"/>
          </p:cNvSpPr>
          <p:nvPr>
            <p:ph type="title"/>
          </p:nvPr>
        </p:nvSpPr>
        <p:spPr>
          <a:xfrm>
            <a:off x="1422735" y="1461955"/>
            <a:ext cx="6254181" cy="708422"/>
          </a:xfrm>
        </p:spPr>
        <p:txBody>
          <a:bodyPr>
            <a:normAutofit/>
          </a:bodyPr>
          <a:lstStyle/>
          <a:p>
            <a:pPr algn="ctr"/>
            <a:r>
              <a:rPr lang="en-US" sz="3150">
                <a:solidFill>
                  <a:srgbClr val="10746D"/>
                </a:solidFill>
                <a:latin typeface="Batang" panose="02030600000101010101" pitchFamily="18" charset="-127"/>
                <a:ea typeface="Batang" panose="02030600000101010101" pitchFamily="18" charset="-127"/>
              </a:rPr>
              <a:t>Your Parker Poe Title IX Team</a:t>
            </a:r>
          </a:p>
        </p:txBody>
      </p:sp>
      <p:pic>
        <p:nvPicPr>
          <p:cNvPr id="11" name="Picture 8">
            <a:extLst>
              <a:ext uri="{FF2B5EF4-FFF2-40B4-BE49-F238E27FC236}">
                <a16:creationId xmlns:a16="http://schemas.microsoft.com/office/drawing/2014/main" id="{322D57F6-6104-413C-9F16-ED3362C48F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9483" y="2550316"/>
            <a:ext cx="1240351" cy="145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7B0AF4D-EE34-4419-A0DA-A0BDD71E5C7C}"/>
              </a:ext>
            </a:extLst>
          </p:cNvPr>
          <p:cNvSpPr txBox="1"/>
          <p:nvPr/>
        </p:nvSpPr>
        <p:spPr>
          <a:xfrm>
            <a:off x="1597565" y="4005289"/>
            <a:ext cx="1222269" cy="207749"/>
          </a:xfrm>
          <a:prstGeom prst="rect">
            <a:avLst/>
          </a:prstGeom>
          <a:solidFill>
            <a:srgbClr val="10746D"/>
          </a:solidFill>
        </p:spPr>
        <p:txBody>
          <a:bodyPr wrap="square" rtlCol="0">
            <a:spAutoFit/>
          </a:bodyPr>
          <a:lstStyle/>
          <a:p>
            <a:pPr algn="ctr"/>
            <a:r>
              <a:rPr lang="en-US" sz="750">
                <a:solidFill>
                  <a:schemeClr val="bg1"/>
                </a:solidFill>
              </a:rPr>
              <a:t>Sarah  Ford</a:t>
            </a:r>
          </a:p>
        </p:txBody>
      </p:sp>
      <p:pic>
        <p:nvPicPr>
          <p:cNvPr id="1026" name="Picture 2">
            <a:extLst>
              <a:ext uri="{FF2B5EF4-FFF2-40B4-BE49-F238E27FC236}">
                <a16:creationId xmlns:a16="http://schemas.microsoft.com/office/drawing/2014/main" id="{9AF35142-B659-4249-B5C3-CE6F0229B07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63889" y="2550316"/>
            <a:ext cx="1259665" cy="14775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D1E8A61-0705-4CBC-930F-E85CB0785D62}"/>
              </a:ext>
            </a:extLst>
          </p:cNvPr>
          <p:cNvSpPr txBox="1"/>
          <p:nvPr/>
        </p:nvSpPr>
        <p:spPr>
          <a:xfrm>
            <a:off x="4763889" y="4032527"/>
            <a:ext cx="1259665" cy="207749"/>
          </a:xfrm>
          <a:prstGeom prst="rect">
            <a:avLst/>
          </a:prstGeom>
          <a:solidFill>
            <a:srgbClr val="10746D"/>
          </a:solidFill>
        </p:spPr>
        <p:txBody>
          <a:bodyPr wrap="square" rtlCol="0">
            <a:spAutoFit/>
          </a:bodyPr>
          <a:lstStyle/>
          <a:p>
            <a:pPr algn="ctr"/>
            <a:r>
              <a:rPr lang="en-US" sz="750">
                <a:solidFill>
                  <a:schemeClr val="bg1"/>
                </a:solidFill>
              </a:rPr>
              <a:t>Josh Whitlock</a:t>
            </a:r>
          </a:p>
        </p:txBody>
      </p:sp>
      <p:sp>
        <p:nvSpPr>
          <p:cNvPr id="5" name="TextBox 4">
            <a:extLst>
              <a:ext uri="{FF2B5EF4-FFF2-40B4-BE49-F238E27FC236}">
                <a16:creationId xmlns:a16="http://schemas.microsoft.com/office/drawing/2014/main" id="{9576EB4E-43FC-4639-BA3B-3E7B97F557B7}"/>
              </a:ext>
            </a:extLst>
          </p:cNvPr>
          <p:cNvSpPr txBox="1"/>
          <p:nvPr/>
        </p:nvSpPr>
        <p:spPr>
          <a:xfrm>
            <a:off x="3257550" y="2550316"/>
            <a:ext cx="1222269" cy="323165"/>
          </a:xfrm>
          <a:prstGeom prst="rect">
            <a:avLst/>
          </a:prstGeom>
          <a:noFill/>
        </p:spPr>
        <p:txBody>
          <a:bodyPr wrap="square" rtlCol="0">
            <a:spAutoFit/>
          </a:bodyPr>
          <a:lstStyle/>
          <a:p>
            <a:r>
              <a:rPr lang="en-US" sz="750">
                <a:solidFill>
                  <a:schemeClr val="bg2">
                    <a:lumMod val="50000"/>
                  </a:schemeClr>
                </a:solidFill>
              </a:rPr>
              <a:t>Add La-Deidre Matthews</a:t>
            </a:r>
          </a:p>
        </p:txBody>
      </p:sp>
      <p:sp>
        <p:nvSpPr>
          <p:cNvPr id="12" name="TextBox 11">
            <a:extLst>
              <a:ext uri="{FF2B5EF4-FFF2-40B4-BE49-F238E27FC236}">
                <a16:creationId xmlns:a16="http://schemas.microsoft.com/office/drawing/2014/main" id="{D37D4C0A-81C5-4EEE-B5AC-FDFBD00B6A76}"/>
              </a:ext>
            </a:extLst>
          </p:cNvPr>
          <p:cNvSpPr txBox="1"/>
          <p:nvPr/>
        </p:nvSpPr>
        <p:spPr>
          <a:xfrm>
            <a:off x="6561976" y="2539445"/>
            <a:ext cx="1222269" cy="207749"/>
          </a:xfrm>
          <a:prstGeom prst="rect">
            <a:avLst/>
          </a:prstGeom>
          <a:noFill/>
        </p:spPr>
        <p:txBody>
          <a:bodyPr wrap="square" rtlCol="0">
            <a:spAutoFit/>
          </a:bodyPr>
          <a:lstStyle/>
          <a:p>
            <a:r>
              <a:rPr lang="en-US" sz="750">
                <a:solidFill>
                  <a:schemeClr val="bg2">
                    <a:lumMod val="50000"/>
                  </a:schemeClr>
                </a:solidFill>
              </a:rPr>
              <a:t>Add Maureen Zyglis</a:t>
            </a:r>
          </a:p>
        </p:txBody>
      </p:sp>
      <p:sp>
        <p:nvSpPr>
          <p:cNvPr id="2" name="TextBox 1">
            <a:extLst>
              <a:ext uri="{FF2B5EF4-FFF2-40B4-BE49-F238E27FC236}">
                <a16:creationId xmlns:a16="http://schemas.microsoft.com/office/drawing/2014/main" id="{E00184EC-C17A-4CAB-9545-FED40AC150C7}"/>
              </a:ext>
            </a:extLst>
          </p:cNvPr>
          <p:cNvSpPr txBox="1"/>
          <p:nvPr/>
        </p:nvSpPr>
        <p:spPr>
          <a:xfrm>
            <a:off x="1422735" y="5010790"/>
            <a:ext cx="6298531" cy="553998"/>
          </a:xfrm>
          <a:prstGeom prst="rect">
            <a:avLst/>
          </a:prstGeom>
          <a:solidFill>
            <a:schemeClr val="accent1">
              <a:lumMod val="50000"/>
            </a:schemeClr>
          </a:solidFill>
        </p:spPr>
        <p:txBody>
          <a:bodyPr wrap="square" rtlCol="0">
            <a:spAutoFit/>
          </a:bodyPr>
          <a:lstStyle/>
          <a:p>
            <a:pPr algn="ctr"/>
            <a:r>
              <a:rPr lang="en-US" sz="1500">
                <a:solidFill>
                  <a:schemeClr val="bg1"/>
                </a:solidFill>
                <a:latin typeface="Batang" panose="02030600000101010101" pitchFamily="18" charset="-127"/>
                <a:ea typeface="Batang" panose="02030600000101010101" pitchFamily="18" charset="-127"/>
              </a:rPr>
              <a:t>For Title IX assistance, contact Team Lead Josh Whitlock at joshwhitlock@parkerpoe.com or 704-335-6622</a:t>
            </a:r>
          </a:p>
        </p:txBody>
      </p:sp>
      <p:pic>
        <p:nvPicPr>
          <p:cNvPr id="3" name="Picture 2">
            <a:extLst>
              <a:ext uri="{FF2B5EF4-FFF2-40B4-BE49-F238E27FC236}">
                <a16:creationId xmlns:a16="http://schemas.microsoft.com/office/drawing/2014/main" id="{949915E1-870E-4D95-80E9-31B9C089FF7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85555" y="2536055"/>
            <a:ext cx="1222269" cy="1518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307CF2-0562-4B21-9CD9-17D9ABCC2BE2}"/>
              </a:ext>
            </a:extLst>
          </p:cNvPr>
          <p:cNvSpPr txBox="1"/>
          <p:nvPr/>
        </p:nvSpPr>
        <p:spPr>
          <a:xfrm>
            <a:off x="3185555" y="4005289"/>
            <a:ext cx="1222269" cy="207749"/>
          </a:xfrm>
          <a:prstGeom prst="rect">
            <a:avLst/>
          </a:prstGeom>
          <a:solidFill>
            <a:srgbClr val="10746D"/>
          </a:solidFill>
        </p:spPr>
        <p:txBody>
          <a:bodyPr wrap="square" rtlCol="0">
            <a:spAutoFit/>
          </a:bodyPr>
          <a:lstStyle/>
          <a:p>
            <a:pPr algn="ctr"/>
            <a:r>
              <a:rPr lang="en-US" sz="750">
                <a:solidFill>
                  <a:schemeClr val="bg1"/>
                </a:solidFill>
              </a:rPr>
              <a:t>La-Deidre Matthews</a:t>
            </a:r>
          </a:p>
        </p:txBody>
      </p:sp>
      <p:pic>
        <p:nvPicPr>
          <p:cNvPr id="1028" name="Picture 4">
            <a:extLst>
              <a:ext uri="{FF2B5EF4-FFF2-40B4-BE49-F238E27FC236}">
                <a16:creationId xmlns:a16="http://schemas.microsoft.com/office/drawing/2014/main" id="{9CBAE2C9-0A47-4666-89A9-16176D0B441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79619" y="2550316"/>
            <a:ext cx="1259665" cy="14774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1A3042-A5E1-4C74-BD0F-A87D7D990A9C}"/>
              </a:ext>
            </a:extLst>
          </p:cNvPr>
          <p:cNvSpPr txBox="1"/>
          <p:nvPr/>
        </p:nvSpPr>
        <p:spPr>
          <a:xfrm>
            <a:off x="6379619" y="4005289"/>
            <a:ext cx="1259665" cy="207749"/>
          </a:xfrm>
          <a:prstGeom prst="rect">
            <a:avLst/>
          </a:prstGeom>
          <a:solidFill>
            <a:srgbClr val="10746D"/>
          </a:solidFill>
        </p:spPr>
        <p:txBody>
          <a:bodyPr wrap="square" rtlCol="0">
            <a:spAutoFit/>
          </a:bodyPr>
          <a:lstStyle/>
          <a:p>
            <a:pPr algn="ctr"/>
            <a:r>
              <a:rPr lang="en-US" sz="750">
                <a:solidFill>
                  <a:schemeClr val="bg1"/>
                </a:solidFill>
              </a:rPr>
              <a:t>Maureen Zyglis</a:t>
            </a:r>
          </a:p>
        </p:txBody>
      </p:sp>
    </p:spTree>
    <p:extLst>
      <p:ext uri="{BB962C8B-B14F-4D97-AF65-F5344CB8AC3E}">
        <p14:creationId xmlns:p14="http://schemas.microsoft.com/office/powerpoint/2010/main" val="21592636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134.0"/>
  <p:tag name="AS_RELEASE_DATE" val="2017.08.21"/>
  <p:tag name="AS_TITLE" val="Aspose.Slides for .NET 4.0"/>
  <p:tag name="AS_VERSION" val="17.8"/>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Verdana"/>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000" smtClean="0">
            <a:solidFill>
              <a:schemeClr val="bg1"/>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453F3C98E22946852258D9002AD8FB" ma:contentTypeVersion="0" ma:contentTypeDescription="Create a new document." ma:contentTypeScope="" ma:versionID="005535edd12b1335d65284735d3c6d7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B19448-E851-4B87-9A68-AC98C447A1D2}">
  <ds:schemaRefs>
    <ds:schemaRef ds:uri="http://schemas.microsoft.com/office/2006/metadata/properties"/>
    <ds:schemaRef ds:uri="http://purl.org/dc/dcmitype/"/>
    <ds:schemaRef ds:uri="http://schemas.microsoft.com/office/2006/documentManagement/types"/>
    <ds:schemaRef ds:uri="http://www.w3.org/XML/1998/namespace"/>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EF75F71A-E670-4FD5-A760-2266807CC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9DF4BFF-B52B-425E-BFE1-9483CD9B97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4678</Words>
  <Application>Microsoft Office PowerPoint</Application>
  <PresentationFormat>On-screen Show (4:3)</PresentationFormat>
  <Paragraphs>1035</Paragraphs>
  <Slides>95</Slides>
  <Notes>95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Wingdings</vt:lpstr>
      <vt:lpstr>Verdana</vt:lpstr>
      <vt:lpstr>Batang</vt:lpstr>
      <vt:lpstr>Arial</vt:lpstr>
      <vt:lpstr>1_Custom Design</vt:lpstr>
      <vt:lpstr>PowerPoint Presentation</vt:lpstr>
      <vt:lpstr>Session Agenda</vt:lpstr>
      <vt:lpstr>TITLE IX</vt:lpstr>
      <vt:lpstr>Title IX’s Purpose</vt:lpstr>
      <vt:lpstr>The 2011 and 2014 Guidance</vt:lpstr>
      <vt:lpstr>The Final Rule is More than Guidance</vt:lpstr>
      <vt:lpstr>Overarching Goals of Final Rule</vt:lpstr>
      <vt:lpstr>PowerPoint Presentation</vt:lpstr>
      <vt:lpstr>PowerPoint Presentation</vt:lpstr>
      <vt:lpstr>Mandatory Response to a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Substantial Control over Context (Where)</vt:lpstr>
      <vt:lpstr>Where do e-interactions take place? </vt:lpstr>
      <vt:lpstr>PowerPoint Presentation</vt:lpstr>
      <vt:lpstr>Did this e-interaction take place in our education program or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Impartiality</vt:lpstr>
      <vt:lpstr>Conflict of Interest</vt:lpstr>
      <vt:lpstr>Bias</vt:lpstr>
      <vt:lpstr>Pre-judgment</vt:lpstr>
      <vt:lpstr>No “single investigator” model</vt:lpstr>
      <vt:lpstr> Minimize Determinationst</vt:lpstr>
      <vt:lpstr>Adequate Notice</vt:lpstr>
      <vt:lpstr>An Advisor May Be Present</vt:lpstr>
      <vt:lpstr>Slide about advisor limits</vt:lpstr>
      <vt:lpstr>The School has the burden of  collecting evidence.</vt:lpstr>
      <vt:lpstr>The School has the burden of  collecting evidence, but...</vt:lpstr>
      <vt:lpstr>Parties may freely gather  and present evidence.</vt:lpstr>
      <vt:lpstr>Parties may freely discuss the allegations.</vt:lpstr>
      <vt:lpstr>         Parties may review the evidence.</vt:lpstr>
      <vt:lpstr>The Investigative Report</vt:lpstr>
      <vt:lpstr>Investigators May Be Questioned</vt:lpstr>
      <vt:lpstr>PowerPoint Presentation</vt:lpstr>
      <vt:lpstr>         Parties may review the evidence.</vt:lpstr>
      <vt:lpstr>Sorting Information</vt:lpstr>
      <vt:lpstr>General Principles of Information Sorting</vt:lpstr>
      <vt:lpstr>Avoiding Bad Outcomes</vt:lpstr>
      <vt:lpstr>What do those terms mean?  Good question…   </vt:lpstr>
      <vt:lpstr>Rape Shield Rules</vt:lpstr>
      <vt:lpstr>The Investigation  Plan and Process</vt:lpstr>
      <vt:lpstr>To Be a Successful Investigator…</vt:lpstr>
      <vt:lpstr>Typical Investigator Responsibilities</vt:lpstr>
      <vt:lpstr>PowerPoint Presentation</vt:lpstr>
      <vt:lpstr>The 3 Stages of Investigation</vt:lpstr>
      <vt:lpstr>PowerPoint Presentation</vt:lpstr>
      <vt:lpstr>PowerPoint Presentation</vt:lpstr>
      <vt:lpstr>Critical Importance of  Prohibited Conduct 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Parker Poe Title IX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1601-01-01T00:00:00Z</cp:lastPrinted>
  <dcterms:created xsi:type="dcterms:W3CDTF">1601-01-01T00:00:00Z</dcterms:created>
  <dcterms:modified xsi:type="dcterms:W3CDTF">2024-01-26T16:16:43Z</dcterms:modified>
</cp:coreProperties>
</file>