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51" r:id="rId4"/>
  </p:sldMasterIdLst>
  <p:notesMasterIdLst>
    <p:notesMasterId r:id="rId31"/>
  </p:notesMasterIdLst>
  <p:handoutMasterIdLst>
    <p:handoutMasterId r:id="rId32"/>
  </p:handoutMasterIdLst>
  <p:sldIdLst>
    <p:sldId id="667" r:id="rId5"/>
    <p:sldId id="1261" r:id="rId6"/>
    <p:sldId id="1061" r:id="rId7"/>
    <p:sldId id="1062" r:id="rId8"/>
    <p:sldId id="1174" r:id="rId9"/>
    <p:sldId id="1173" r:id="rId10"/>
    <p:sldId id="1277" r:id="rId11"/>
    <p:sldId id="1245" r:id="rId12"/>
    <p:sldId id="1046" r:id="rId13"/>
    <p:sldId id="1186" r:id="rId14"/>
    <p:sldId id="1278" r:id="rId15"/>
    <p:sldId id="1276" r:id="rId16"/>
    <p:sldId id="1262" r:id="rId17"/>
    <p:sldId id="1265" r:id="rId18"/>
    <p:sldId id="1263" r:id="rId19"/>
    <p:sldId id="1264" r:id="rId20"/>
    <p:sldId id="1266" r:id="rId21"/>
    <p:sldId id="1267" r:id="rId22"/>
    <p:sldId id="1268" r:id="rId23"/>
    <p:sldId id="1269" r:id="rId24"/>
    <p:sldId id="1270" r:id="rId25"/>
    <p:sldId id="1272" r:id="rId26"/>
    <p:sldId id="1273" r:id="rId27"/>
    <p:sldId id="1274" r:id="rId28"/>
    <p:sldId id="1275" r:id="rId29"/>
    <p:sldId id="1177" r:id="rId30"/>
  </p:sldIdLst>
  <p:sldSz cx="9144000" cy="6858000" type="screen4x3"/>
  <p:notesSz cx="7010400" cy="9296400"/>
  <p:embeddedFontLst>
    <p:embeddedFont>
      <p:font typeface="Batang" panose="02030600000101010101" pitchFamily="18" charset="-127"/>
      <p:regular r:id="rId33"/>
    </p:embeddedFont>
    <p:embeddedFont>
      <p:font typeface="Verdana" panose="020B0604030504040204" pitchFamily="34" charset="0"/>
      <p:regular r:id="rId34"/>
      <p:bold r:id="rId35"/>
      <p:italic r:id="rId36"/>
      <p:boldItalic r:id="rId37"/>
    </p:embeddedFont>
  </p:embeddedFontLst>
  <p:custDataLst>
    <p:tags r:id="rId38"/>
  </p:custDataLst>
  <p:defaultTextStyle>
    <a:defPPr>
      <a:defRPr lang="en-US"/>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p:defaultTextStyle>
  <p:extLst>
    <p:ext uri="{521415D9-36F7-43E2-AB2F-B90AF26B5E84}">
      <p14:sectionLst xmlns:p14="http://schemas.microsoft.com/office/powerpoint/2010/main">
        <p14:section name="Introduction" id="{A73E759E-1A00-4526-A200-E9DE8D936045}">
          <p14:sldIdLst>
            <p14:sldId id="667"/>
            <p14:sldId id="1261"/>
          </p14:sldIdLst>
        </p14:section>
        <p14:section name="I.  Where We Are:  Context and Framework" id="{2F3BD25C-C59D-41A1-8815-0E9DBC33BE2C}">
          <p14:sldIdLst>
            <p14:sldId id="1061"/>
            <p14:sldId id="1062"/>
            <p14:sldId id="1174"/>
            <p14:sldId id="1173"/>
            <p14:sldId id="1277"/>
            <p14:sldId id="1245"/>
            <p14:sldId id="1046"/>
          </p14:sldIdLst>
        </p14:section>
        <p14:section name="II.  Overview of Required Changes" id="{8AA6C1EB-299C-4932-9D73-8C3DE8EEB6FE}">
          <p14:sldIdLst>
            <p14:sldId id="1186"/>
            <p14:sldId id="1278"/>
          </p14:sldIdLst>
        </p14:section>
        <p14:section name="III.   Five Key Decisions" id="{A866AA0E-B855-4915-80E0-1F2E6319DAE7}">
          <p14:sldIdLst>
            <p14:sldId id="1276"/>
            <p14:sldId id="1262"/>
            <p14:sldId id="1265"/>
            <p14:sldId id="1263"/>
            <p14:sldId id="1264"/>
            <p14:sldId id="1266"/>
            <p14:sldId id="1267"/>
            <p14:sldId id="1268"/>
            <p14:sldId id="1269"/>
            <p14:sldId id="1270"/>
            <p14:sldId id="1272"/>
          </p14:sldIdLst>
        </p14:section>
        <p14:section name="IV.  Calling the Calvary" id="{0FC2197F-D2ED-41A3-827F-08E2E93A5016}">
          <p14:sldIdLst>
            <p14:sldId id="1273"/>
            <p14:sldId id="1274"/>
            <p14:sldId id="1275"/>
          </p14:sldIdLst>
        </p14:section>
        <p14:section name="Postscript" id="{396B7A81-E443-49D4-95D4-D0519F59E6A5}">
          <p14:sldIdLst>
            <p14:sldId id="11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266"/>
    <a:srgbClr val="A9D8F5"/>
    <a:srgbClr val="FF99FF"/>
    <a:srgbClr val="F89C14"/>
    <a:srgbClr val="FA86D1"/>
    <a:srgbClr val="E8FA04"/>
    <a:srgbClr val="F3C279"/>
    <a:srgbClr val="F5D4A9"/>
    <a:srgbClr val="839BF1"/>
    <a:srgbClr val="603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651" autoAdjust="0"/>
    <p:restoredTop sz="60375" autoAdjust="0"/>
  </p:normalViewPr>
  <p:slideViewPr>
    <p:cSldViewPr snapToGrid="0">
      <p:cViewPr varScale="1">
        <p:scale>
          <a:sx n="48" d="100"/>
          <a:sy n="48" d="100"/>
        </p:scale>
        <p:origin x="109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p:scale>
          <a:sx n="81" d="100"/>
          <a:sy n="81" d="100"/>
        </p:scale>
        <p:origin x="-3960" y="-26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4DD1D-7CBA-4C8C-AAAA-0EA8C30A77D5}"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CEA502BA-373F-4C98-AAE7-4BEEC19F39DD}" type="parTrans" cxnId="{8C62E540-53B8-4F72-A6A4-33A61C106688}">
      <dgm:prSet/>
      <dgm:spPr/>
      <dgm:t>
        <a:bodyPr/>
        <a:lstStyle/>
        <a:p>
          <a:endParaRPr lang="en-US"/>
        </a:p>
      </dgm:t>
    </dgm:pt>
    <dgm:pt modelId="{A53F1850-5F4B-4808-BF4E-30FD79E77FD1}">
      <dgm:prSet phldrT="[Text]" custT="1"/>
      <dgm:spPr>
        <a:solidFill>
          <a:schemeClr val="accent5">
            <a:lumMod val="50000"/>
          </a:schemeClr>
        </a:solidFill>
      </dgm:spPr>
      <dgm:t>
        <a:bodyPr/>
        <a:lstStyle/>
        <a:p>
          <a:pPr algn="ctr"/>
          <a:r>
            <a:rPr lang="en-US" sz="2800" b="1">
              <a:solidFill>
                <a:schemeClr val="bg1"/>
              </a:solidFill>
              <a:latin typeface="Batang" panose="02030600000101010101" pitchFamily="18" charset="-127"/>
              <a:ea typeface="Batang" panose="02030600000101010101" pitchFamily="18" charset="-127"/>
            </a:rPr>
            <a:t>Efficacy</a:t>
          </a:r>
          <a:r>
            <a:rPr lang="en-US" sz="2200" b="1">
              <a:solidFill>
                <a:schemeClr val="bg1"/>
              </a:solidFill>
              <a:latin typeface="Batang" panose="02030600000101010101" pitchFamily="18" charset="-127"/>
              <a:ea typeface="Batang" panose="02030600000101010101" pitchFamily="18" charset="-127"/>
            </a:rPr>
            <a:t> </a:t>
          </a:r>
          <a:r>
            <a:rPr lang="en-US" sz="2200"/>
            <a:t>  </a:t>
          </a:r>
        </a:p>
      </dgm:t>
    </dgm:pt>
    <dgm:pt modelId="{62B98BD0-3D6A-4599-8888-6613A685AA55}" type="parTrans" cxnId="{3B5E1156-5C06-47FA-A4A7-8C742BA590BC}">
      <dgm:prSet/>
      <dgm:spPr/>
      <dgm:t>
        <a:bodyPr/>
        <a:lstStyle/>
        <a:p>
          <a:endParaRPr lang="en-US"/>
        </a:p>
      </dgm:t>
    </dgm:pt>
    <dgm:pt modelId="{B986BA7D-0F05-4A5B-9815-84B657FB3F01}">
      <dgm:prSet phldrT="[Text]"/>
      <dgm:spPr>
        <a:solidFill>
          <a:schemeClr val="accent5">
            <a:lumMod val="50000"/>
          </a:schemeClr>
        </a:solidFill>
      </dgm:spPr>
      <dgm:t>
        <a:bodyPr/>
        <a:lstStyle/>
        <a:p>
          <a:pPr algn="ctr"/>
          <a:r>
            <a:rPr lang="en-US">
              <a:solidFill>
                <a:schemeClr val="tx1"/>
              </a:solidFill>
              <a:latin typeface="Batang" panose="02030600000101010101" pitchFamily="18" charset="-127"/>
              <a:ea typeface="Batang" panose="02030600000101010101" pitchFamily="18" charset="-127"/>
            </a:rPr>
            <a:t>Focused attention and resources on the problem of sexual harassment</a:t>
          </a:r>
        </a:p>
      </dgm:t>
    </dgm:pt>
    <dgm:pt modelId="{B3C346E2-92FB-481C-9698-58DA876CA7E9}" type="sibTrans" cxnId="{3B5E1156-5C06-47FA-A4A7-8C742BA590BC}">
      <dgm:prSet/>
      <dgm:spPr/>
      <dgm:t>
        <a:bodyPr/>
        <a:lstStyle/>
        <a:p>
          <a:endParaRPr lang="en-US"/>
        </a:p>
      </dgm:t>
    </dgm:pt>
    <dgm:pt modelId="{6C4F9AFA-3E2D-40AA-A0E3-B97211BFD62D}" type="sibTrans" cxnId="{8C62E540-53B8-4F72-A6A4-33A61C106688}">
      <dgm:prSet/>
      <dgm:spPr/>
      <dgm:t>
        <a:bodyPr/>
        <a:lstStyle/>
        <a:p>
          <a:endParaRPr lang="en-US"/>
        </a:p>
      </dgm:t>
    </dgm:pt>
    <dgm:pt modelId="{D8005AFC-8600-4E3C-A2BC-21044268FBBA}" type="parTrans" cxnId="{5444E7BF-8B5D-4D1E-93B7-11BC3CB9AB57}">
      <dgm:prSet/>
      <dgm:spPr/>
      <dgm:t>
        <a:bodyPr/>
        <a:lstStyle/>
        <a:p>
          <a:endParaRPr lang="en-US"/>
        </a:p>
      </dgm:t>
    </dgm:pt>
    <dgm:pt modelId="{324393BE-9B4D-448E-A89D-4E229B5FEDB6}">
      <dgm:prSet phldrT="[Text]" custT="1"/>
      <dgm:spPr>
        <a:solidFill>
          <a:schemeClr val="accent5">
            <a:lumMod val="50000"/>
          </a:schemeClr>
        </a:solidFill>
      </dgm:spPr>
      <dgm:t>
        <a:bodyPr/>
        <a:lstStyle/>
        <a:p>
          <a:pPr algn="ctr"/>
          <a:r>
            <a:rPr lang="en-US" sz="2800" b="1">
              <a:solidFill>
                <a:schemeClr val="bg1"/>
              </a:solidFill>
              <a:latin typeface="Batang" panose="02030600000101010101" pitchFamily="18" charset="-127"/>
              <a:ea typeface="Batang" panose="02030600000101010101" pitchFamily="18" charset="-127"/>
            </a:rPr>
            <a:t>Overreach</a:t>
          </a:r>
        </a:p>
      </dgm:t>
    </dgm:pt>
    <dgm:pt modelId="{F8A5751F-7A25-453B-A51F-ECAED3667A96}" type="parTrans" cxnId="{2D4FBABB-83AC-432F-9F7E-0ACA385AFB08}">
      <dgm:prSet/>
      <dgm:spPr/>
      <dgm:t>
        <a:bodyPr/>
        <a:lstStyle/>
        <a:p>
          <a:endParaRPr lang="en-US"/>
        </a:p>
      </dgm:t>
    </dgm:pt>
    <dgm:pt modelId="{93EDFA59-AD57-4862-B364-C3A0A1020631}">
      <dgm:prSet phldrT="[Text]"/>
      <dgm:spPr/>
      <dgm:t>
        <a:bodyPr/>
        <a:lstStyle/>
        <a:p>
          <a:pPr algn="ctr"/>
          <a:r>
            <a:rPr lang="en-US">
              <a:latin typeface="Batang" panose="02030600000101010101" pitchFamily="18" charset="-127"/>
              <a:ea typeface="Batang" panose="02030600000101010101" pitchFamily="18" charset="-127"/>
            </a:rPr>
            <a:t>Raised concerns that Respondents were being treated unfairly</a:t>
          </a:r>
        </a:p>
      </dgm:t>
    </dgm:pt>
    <dgm:pt modelId="{87EE215A-0531-418E-9248-6872D155B390}" type="sibTrans" cxnId="{2D4FBABB-83AC-432F-9F7E-0ACA385AFB08}">
      <dgm:prSet/>
      <dgm:spPr/>
      <dgm:t>
        <a:bodyPr/>
        <a:lstStyle/>
        <a:p>
          <a:endParaRPr lang="en-US"/>
        </a:p>
      </dgm:t>
    </dgm:pt>
    <dgm:pt modelId="{A5802B0C-F605-4CE7-AC47-84673CD7D57C}" type="sibTrans" cxnId="{5444E7BF-8B5D-4D1E-93B7-11BC3CB9AB57}">
      <dgm:prSet/>
      <dgm:spPr/>
      <dgm:t>
        <a:bodyPr/>
        <a:lstStyle/>
        <a:p>
          <a:endParaRPr lang="en-US"/>
        </a:p>
      </dgm:t>
    </dgm:pt>
    <dgm:pt modelId="{20A94DB3-84E6-4835-A43B-558368C9458C}" type="pres">
      <dgm:prSet presAssocID="{D674DD1D-7CBA-4C8C-AAAA-0EA8C30A77D5}" presName="Name0" presStyleCnt="0">
        <dgm:presLayoutVars>
          <dgm:chMax val="2"/>
          <dgm:dir/>
          <dgm:animOne val="branch"/>
          <dgm:animLvl val="lvl"/>
          <dgm:resizeHandles val="exact"/>
        </dgm:presLayoutVars>
      </dgm:prSet>
      <dgm:spPr/>
    </dgm:pt>
    <dgm:pt modelId="{C24C47EC-1F11-45EE-A74B-73E0E5F30F85}" type="pres">
      <dgm:prSet presAssocID="{D674DD1D-7CBA-4C8C-AAAA-0EA8C30A77D5}" presName="Background" presStyleLbl="node1" presStyleIdx="0" presStyleCnt="1"/>
      <dgm:spPr/>
    </dgm:pt>
    <dgm:pt modelId="{7614DA45-BE15-4788-A47B-803A0FC93126}" type="pres">
      <dgm:prSet presAssocID="{D674DD1D-7CBA-4C8C-AAAA-0EA8C30A77D5}" presName="Divider" presStyleLbl="callout" presStyleIdx="0" presStyleCnt="1"/>
      <dgm:spPr/>
    </dgm:pt>
    <dgm:pt modelId="{D17037C2-A251-424C-A005-EBF57DC9CDFF}" type="pres">
      <dgm:prSet presAssocID="{D674DD1D-7CBA-4C8C-AAAA-0EA8C30A77D5}" presName="ChildText1" presStyleLbl="revTx" presStyleIdx="0" presStyleCnt="0">
        <dgm:presLayoutVars>
          <dgm:chMax val="0"/>
          <dgm:chPref val="0"/>
          <dgm:bulletEnabled val="1"/>
        </dgm:presLayoutVars>
      </dgm:prSet>
      <dgm:spPr/>
    </dgm:pt>
    <dgm:pt modelId="{A110DF8D-F995-45A7-8B79-F42F9B56B9E9}" type="pres">
      <dgm:prSet presAssocID="{D674DD1D-7CBA-4C8C-AAAA-0EA8C30A77D5}" presName="ChildText2" presStyleLbl="revTx" presStyleIdx="0" presStyleCnt="0">
        <dgm:presLayoutVars>
          <dgm:chMax val="0"/>
          <dgm:chPref val="0"/>
          <dgm:bulletEnabled val="1"/>
        </dgm:presLayoutVars>
      </dgm:prSet>
      <dgm:spPr/>
    </dgm:pt>
    <dgm:pt modelId="{21A22747-CBB7-42C8-8B2A-E9DC3866EF0B}" type="pres">
      <dgm:prSet presAssocID="{D674DD1D-7CBA-4C8C-AAAA-0EA8C30A77D5}" presName="ParentText1" presStyleLbl="revTx" presStyleIdx="0" presStyleCnt="0">
        <dgm:presLayoutVars>
          <dgm:chMax val="1"/>
          <dgm:chPref val="1"/>
        </dgm:presLayoutVars>
      </dgm:prSet>
      <dgm:spPr/>
    </dgm:pt>
    <dgm:pt modelId="{C73626EF-12AF-453F-83C8-547C7B918BFB}" type="pres">
      <dgm:prSet presAssocID="{D674DD1D-7CBA-4C8C-AAAA-0EA8C30A77D5}" presName="ParentShape1" presStyleLbl="alignImgPlace1" presStyleIdx="0" presStyleCnt="2" custLinFactNeighborX="5699" custLinFactNeighborY="1619">
        <dgm:presLayoutVars/>
      </dgm:prSet>
      <dgm:spPr/>
    </dgm:pt>
    <dgm:pt modelId="{0A23FA0F-D733-4DE5-B14A-7719630BC50A}" type="pres">
      <dgm:prSet presAssocID="{D674DD1D-7CBA-4C8C-AAAA-0EA8C30A77D5}" presName="ParentText2" presStyleLbl="revTx" presStyleIdx="0" presStyleCnt="0">
        <dgm:presLayoutVars>
          <dgm:chMax val="1"/>
          <dgm:chPref val="1"/>
        </dgm:presLayoutVars>
      </dgm:prSet>
      <dgm:spPr/>
    </dgm:pt>
    <dgm:pt modelId="{49199EF4-D702-4AEF-94FF-2001FB195B15}" type="pres">
      <dgm:prSet presAssocID="{D674DD1D-7CBA-4C8C-AAAA-0EA8C30A77D5}" presName="ParentShape2" presStyleLbl="alignImgPlace1" presStyleIdx="1" presStyleCnt="2">
        <dgm:presLayoutVars/>
      </dgm:prSet>
      <dgm:spPr/>
    </dgm:pt>
  </dgm:ptLst>
  <dgm:cxnLst>
    <dgm:cxn modelId="{D3E9FC05-CCD0-46B7-B185-2BAC27031E6E}" type="presOf" srcId="{B986BA7D-0F05-4A5B-9815-84B657FB3F01}" destId="{D17037C2-A251-424C-A005-EBF57DC9CDFF}" srcOrd="0" destOrd="0" presId="urn:microsoft.com/office/officeart/2009/3/layout/OpposingIdeas"/>
    <dgm:cxn modelId="{8C62E540-53B8-4F72-A6A4-33A61C106688}" srcId="{D674DD1D-7CBA-4C8C-AAAA-0EA8C30A77D5}" destId="{A53F1850-5F4B-4808-BF4E-30FD79E77FD1}" srcOrd="0" destOrd="0" parTransId="{CEA502BA-373F-4C98-AAE7-4BEEC19F39DD}" sibTransId="{6C4F9AFA-3E2D-40AA-A0E3-B97211BFD62D}"/>
    <dgm:cxn modelId="{D53AEE46-09B3-4DC4-85C6-C2882041B369}" type="presOf" srcId="{A53F1850-5F4B-4808-BF4E-30FD79E77FD1}" destId="{C73626EF-12AF-453F-83C8-547C7B918BFB}" srcOrd="1" destOrd="0" presId="urn:microsoft.com/office/officeart/2009/3/layout/OpposingIdeas"/>
    <dgm:cxn modelId="{3B5E1156-5C06-47FA-A4A7-8C742BA590BC}" srcId="{A53F1850-5F4B-4808-BF4E-30FD79E77FD1}" destId="{B986BA7D-0F05-4A5B-9815-84B657FB3F01}" srcOrd="0" destOrd="0" parTransId="{62B98BD0-3D6A-4599-8888-6613A685AA55}" sibTransId="{B3C346E2-92FB-481C-9698-58DA876CA7E9}"/>
    <dgm:cxn modelId="{2D4FBABB-83AC-432F-9F7E-0ACA385AFB08}" srcId="{324393BE-9B4D-448E-A89D-4E229B5FEDB6}" destId="{93EDFA59-AD57-4862-B364-C3A0A1020631}" srcOrd="0" destOrd="0" parTransId="{F8A5751F-7A25-453B-A51F-ECAED3667A96}" sibTransId="{87EE215A-0531-418E-9248-6872D155B390}"/>
    <dgm:cxn modelId="{5444E7BF-8B5D-4D1E-93B7-11BC3CB9AB57}" srcId="{D674DD1D-7CBA-4C8C-AAAA-0EA8C30A77D5}" destId="{324393BE-9B4D-448E-A89D-4E229B5FEDB6}" srcOrd="1" destOrd="0" parTransId="{D8005AFC-8600-4E3C-A2BC-21044268FBBA}" sibTransId="{A5802B0C-F605-4CE7-AC47-84673CD7D57C}"/>
    <dgm:cxn modelId="{3B44F5CA-0D73-40C2-BD1D-70A7F228A383}" type="presOf" srcId="{93EDFA59-AD57-4862-B364-C3A0A1020631}" destId="{A110DF8D-F995-45A7-8B79-F42F9B56B9E9}" srcOrd="0" destOrd="0" presId="urn:microsoft.com/office/officeart/2009/3/layout/OpposingIdeas"/>
    <dgm:cxn modelId="{9F962FD8-5C20-4803-8592-93EFBB9A3B16}" type="presOf" srcId="{A53F1850-5F4B-4808-BF4E-30FD79E77FD1}" destId="{21A22747-CBB7-42C8-8B2A-E9DC3866EF0B}" srcOrd="0" destOrd="0" presId="urn:microsoft.com/office/officeart/2009/3/layout/OpposingIdeas"/>
    <dgm:cxn modelId="{59021ADA-1888-45E1-85A0-7F4989BC9F4D}" type="presOf" srcId="{D674DD1D-7CBA-4C8C-AAAA-0EA8C30A77D5}" destId="{20A94DB3-84E6-4835-A43B-558368C9458C}" srcOrd="0" destOrd="0" presId="urn:microsoft.com/office/officeart/2009/3/layout/OpposingIdeas"/>
    <dgm:cxn modelId="{50A0A6DD-4561-4DA4-BED1-721EDA8C6D23}" type="presOf" srcId="{324393BE-9B4D-448E-A89D-4E229B5FEDB6}" destId="{49199EF4-D702-4AEF-94FF-2001FB195B15}" srcOrd="1" destOrd="0" presId="urn:microsoft.com/office/officeart/2009/3/layout/OpposingIdeas"/>
    <dgm:cxn modelId="{4991BBFA-1A62-40C6-ACED-B3C5ADB54450}" type="presOf" srcId="{324393BE-9B4D-448E-A89D-4E229B5FEDB6}" destId="{0A23FA0F-D733-4DE5-B14A-7719630BC50A}" srcOrd="0" destOrd="0" presId="urn:microsoft.com/office/officeart/2009/3/layout/OpposingIdeas"/>
    <dgm:cxn modelId="{BAB59445-2C86-41D4-8873-66CE9E58862D}" type="presParOf" srcId="{20A94DB3-84E6-4835-A43B-558368C9458C}" destId="{C24C47EC-1F11-45EE-A74B-73E0E5F30F85}" srcOrd="0" destOrd="0" presId="urn:microsoft.com/office/officeart/2009/3/layout/OpposingIdeas"/>
    <dgm:cxn modelId="{35AFAD12-7685-4BDF-B0E3-7B0BA1ED0662}" type="presParOf" srcId="{20A94DB3-84E6-4835-A43B-558368C9458C}" destId="{7614DA45-BE15-4788-A47B-803A0FC93126}" srcOrd="1" destOrd="0" presId="urn:microsoft.com/office/officeart/2009/3/layout/OpposingIdeas"/>
    <dgm:cxn modelId="{079D4474-FCB2-4E48-91AD-2281ECC9CAC1}" type="presParOf" srcId="{20A94DB3-84E6-4835-A43B-558368C9458C}" destId="{D17037C2-A251-424C-A005-EBF57DC9CDFF}" srcOrd="2" destOrd="0" presId="urn:microsoft.com/office/officeart/2009/3/layout/OpposingIdeas"/>
    <dgm:cxn modelId="{55E7E962-5076-4E3F-BBF6-FEA4DE45FE90}" type="presParOf" srcId="{20A94DB3-84E6-4835-A43B-558368C9458C}" destId="{A110DF8D-F995-45A7-8B79-F42F9B56B9E9}" srcOrd="3" destOrd="0" presId="urn:microsoft.com/office/officeart/2009/3/layout/OpposingIdeas"/>
    <dgm:cxn modelId="{C8086343-C956-4CAA-8AC8-CA1ACC7C467C}" type="presParOf" srcId="{20A94DB3-84E6-4835-A43B-558368C9458C}" destId="{21A22747-CBB7-42C8-8B2A-E9DC3866EF0B}" srcOrd="4" destOrd="0" presId="urn:microsoft.com/office/officeart/2009/3/layout/OpposingIdeas"/>
    <dgm:cxn modelId="{4614BCD3-2E5A-4E4D-B79F-8388EB5EB568}" type="presParOf" srcId="{20A94DB3-84E6-4835-A43B-558368C9458C}" destId="{C73626EF-12AF-453F-83C8-547C7B918BFB}" srcOrd="5" destOrd="0" presId="urn:microsoft.com/office/officeart/2009/3/layout/OpposingIdeas"/>
    <dgm:cxn modelId="{39D06920-9AB1-4F87-AE50-5FB7A37E97F2}" type="presParOf" srcId="{20A94DB3-84E6-4835-A43B-558368C9458C}" destId="{0A23FA0F-D733-4DE5-B14A-7719630BC50A}" srcOrd="6" destOrd="0" presId="urn:microsoft.com/office/officeart/2009/3/layout/OpposingIdeas"/>
    <dgm:cxn modelId="{013A0DCD-8B06-4FD9-8A84-FD500D25159E}" type="presParOf" srcId="{20A94DB3-84E6-4835-A43B-558368C9458C}" destId="{49199EF4-D702-4AEF-94FF-2001FB195B15}"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BA6E16B4-2CA8-4A4E-9E40-5EBFF8558BF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CC61768-A9D0-4654-BC9A-82C77F06E1F4}" type="parTrans" cxnId="{5ABBA5A5-114F-4FD6-8E02-52154F3FF25E}">
      <dgm:prSet/>
      <dgm:spPr/>
      <dgm:t>
        <a:bodyPr/>
        <a:lstStyle/>
        <a:p>
          <a:endParaRPr lang="en-US"/>
        </a:p>
      </dgm:t>
    </dgm:pt>
    <dgm:pt modelId="{56C325DE-AAD7-40E8-BB2B-FA9E012242FC}">
      <dgm:prSet phldrT="[Text]"/>
      <dgm:spPr>
        <a:solidFill>
          <a:schemeClr val="tx1"/>
        </a:solidFill>
      </dgm:spPr>
      <dgm:t>
        <a:bodyPr/>
        <a:lstStyle/>
        <a:p>
          <a:r>
            <a:rPr lang="en-US"/>
            <a:t>Title IX Coordinator</a:t>
          </a:r>
        </a:p>
      </dgm:t>
    </dgm:pt>
    <dgm:pt modelId="{4319D822-50FA-4FA9-BC34-AF24DF2E3EC2}" type="parTrans" cxnId="{9987175A-1619-45DF-8E9C-E88721A1B208}">
      <dgm:prSet/>
      <dgm:spPr/>
      <dgm:t>
        <a:bodyPr/>
        <a:lstStyle/>
        <a:p>
          <a:endParaRPr lang="en-US"/>
        </a:p>
      </dgm:t>
    </dgm:pt>
    <dgm:pt modelId="{9102C472-BCA5-4622-AE65-281B10543E9C}">
      <dgm:prSet phldrT="[Text]"/>
      <dgm:spPr>
        <a:solidFill>
          <a:srgbClr val="FF0000"/>
        </a:solidFill>
      </dgm:spPr>
      <dgm:t>
        <a:bodyPr/>
        <a:lstStyle/>
        <a:p>
          <a:r>
            <a:rPr lang="en-US"/>
            <a:t>Policies</a:t>
          </a:r>
        </a:p>
      </dgm:t>
    </dgm:pt>
    <dgm:pt modelId="{FE6B758F-DA69-4489-B909-64290EBD95FB}" type="sibTrans" cxnId="{9987175A-1619-45DF-8E9C-E88721A1B208}">
      <dgm:prSet/>
      <dgm:spPr/>
      <dgm:t>
        <a:bodyPr/>
        <a:lstStyle/>
        <a:p>
          <a:endParaRPr lang="en-US"/>
        </a:p>
      </dgm:t>
    </dgm:pt>
    <dgm:pt modelId="{D64350B4-7F0E-4519-9A54-51A2F007242D}" type="parTrans" cxnId="{B118F2F9-9776-40D7-8335-FC69923E81BC}">
      <dgm:prSet/>
      <dgm:spPr/>
      <dgm:t>
        <a:bodyPr/>
        <a:lstStyle/>
        <a:p>
          <a:endParaRPr lang="en-US"/>
        </a:p>
      </dgm:t>
    </dgm:pt>
    <dgm:pt modelId="{DCF16434-1DD1-476D-B21E-B0A6E7C64A76}">
      <dgm:prSet phldrT="[Text]"/>
      <dgm:spPr>
        <a:solidFill>
          <a:srgbClr val="FF99FF"/>
        </a:solidFill>
      </dgm:spPr>
      <dgm:t>
        <a:bodyPr/>
        <a:lstStyle/>
        <a:p>
          <a:r>
            <a:rPr lang="en-US"/>
            <a:t>Training</a:t>
          </a:r>
        </a:p>
      </dgm:t>
    </dgm:pt>
    <dgm:pt modelId="{58730A09-0453-4145-AFC6-A013E042E7D2}" type="sibTrans" cxnId="{B118F2F9-9776-40D7-8335-FC69923E81BC}">
      <dgm:prSet/>
      <dgm:spPr/>
      <dgm:t>
        <a:bodyPr/>
        <a:lstStyle/>
        <a:p>
          <a:endParaRPr lang="en-US"/>
        </a:p>
      </dgm:t>
    </dgm:pt>
    <dgm:pt modelId="{18469E65-0BA7-4595-82B6-803BEA4DD3A1}" type="parTrans" cxnId="{FDA70B5F-D542-4310-9023-8D60FC2190B0}">
      <dgm:prSet/>
      <dgm:spPr/>
      <dgm:t>
        <a:bodyPr/>
        <a:lstStyle/>
        <a:p>
          <a:endParaRPr lang="en-US"/>
        </a:p>
      </dgm:t>
    </dgm:pt>
    <dgm:pt modelId="{79056752-DA60-4D34-AAD4-1CEE6710E87A}">
      <dgm:prSet phldrT="[Text]"/>
      <dgm:spPr>
        <a:solidFill>
          <a:srgbClr val="0070C0"/>
        </a:solidFill>
      </dgm:spPr>
      <dgm:t>
        <a:bodyPr/>
        <a:lstStyle/>
        <a:p>
          <a:r>
            <a:rPr lang="en-US"/>
            <a:t>Grievance Initiation</a:t>
          </a:r>
        </a:p>
      </dgm:t>
    </dgm:pt>
    <dgm:pt modelId="{87D41B3B-FE23-4BDB-B2D7-B68AD27BF6B3}" type="sibTrans" cxnId="{FDA70B5F-D542-4310-9023-8D60FC2190B0}">
      <dgm:prSet/>
      <dgm:spPr/>
      <dgm:t>
        <a:bodyPr/>
        <a:lstStyle/>
        <a:p>
          <a:endParaRPr lang="en-US"/>
        </a:p>
      </dgm:t>
    </dgm:pt>
    <dgm:pt modelId="{3AC4158E-3486-4A65-A4A2-A99B111FCB1B}" type="parTrans" cxnId="{8220A00C-175A-425B-8F5C-997898A72851}">
      <dgm:prSet/>
      <dgm:spPr/>
      <dgm:t>
        <a:bodyPr/>
        <a:lstStyle/>
        <a:p>
          <a:endParaRPr lang="en-US"/>
        </a:p>
      </dgm:t>
    </dgm:pt>
    <dgm:pt modelId="{320F7A0D-1EB2-448D-804A-1D9ED1DA154C}">
      <dgm:prSet phldrT="[Text]"/>
      <dgm:spPr>
        <a:solidFill>
          <a:srgbClr val="00B050"/>
        </a:solidFill>
      </dgm:spPr>
      <dgm:t>
        <a:bodyPr/>
        <a:lstStyle/>
        <a:p>
          <a:r>
            <a:rPr lang="en-US"/>
            <a:t>Support Services</a:t>
          </a:r>
        </a:p>
      </dgm:t>
    </dgm:pt>
    <dgm:pt modelId="{715A88C2-435B-4F90-93FC-FA47347E7DF5}" type="sibTrans" cxnId="{8220A00C-175A-425B-8F5C-997898A72851}">
      <dgm:prSet/>
      <dgm:spPr/>
      <dgm:t>
        <a:bodyPr/>
        <a:lstStyle/>
        <a:p>
          <a:endParaRPr lang="en-US"/>
        </a:p>
      </dgm:t>
    </dgm:pt>
    <dgm:pt modelId="{5D8D3B2C-932C-40AD-B9EA-772D56062A55}" type="parTrans" cxnId="{11E1C554-1E11-45E4-BA39-04F402C91C23}">
      <dgm:prSet/>
      <dgm:spPr/>
      <dgm:t>
        <a:bodyPr/>
        <a:lstStyle/>
        <a:p>
          <a:endParaRPr lang="en-US"/>
        </a:p>
      </dgm:t>
    </dgm:pt>
    <dgm:pt modelId="{426552E8-E2E8-4E02-A6E7-C93BA07AC6EA}">
      <dgm:prSet phldrT="[Text]"/>
      <dgm:spPr>
        <a:solidFill>
          <a:srgbClr val="FFC000"/>
        </a:solidFill>
      </dgm:spPr>
      <dgm:t>
        <a:bodyPr/>
        <a:lstStyle/>
        <a:p>
          <a:r>
            <a:rPr lang="en-US"/>
            <a:t>Investigation</a:t>
          </a:r>
        </a:p>
      </dgm:t>
    </dgm:pt>
    <dgm:pt modelId="{1A236D97-655A-449F-9FCD-0CA8C7C2B778}" type="sibTrans" cxnId="{11E1C554-1E11-45E4-BA39-04F402C91C23}">
      <dgm:prSet/>
      <dgm:spPr/>
      <dgm:t>
        <a:bodyPr/>
        <a:lstStyle/>
        <a:p>
          <a:endParaRPr lang="en-US"/>
        </a:p>
      </dgm:t>
    </dgm:pt>
    <dgm:pt modelId="{DCC51590-F227-499D-8775-2ABF3BCC6F00}" type="parTrans" cxnId="{33F12008-5A10-4832-9C8E-7AF6E72C4833}">
      <dgm:prSet/>
      <dgm:spPr/>
      <dgm:t>
        <a:bodyPr/>
        <a:lstStyle/>
        <a:p>
          <a:endParaRPr lang="en-US"/>
        </a:p>
      </dgm:t>
    </dgm:pt>
    <dgm:pt modelId="{9339DC4D-FD14-407E-A0A3-F97EAB47C865}">
      <dgm:prSet phldrT="[Text]"/>
      <dgm:spPr>
        <a:solidFill>
          <a:srgbClr val="7030A0"/>
        </a:solidFill>
      </dgm:spPr>
      <dgm:t>
        <a:bodyPr/>
        <a:lstStyle/>
        <a:p>
          <a:r>
            <a:rPr lang="en-US"/>
            <a:t>Adjudication</a:t>
          </a:r>
        </a:p>
        <a:p>
          <a:r>
            <a:rPr lang="en-US"/>
            <a:t>or</a:t>
          </a:r>
        </a:p>
        <a:p>
          <a:r>
            <a:rPr lang="en-US"/>
            <a:t>Informal Resolution</a:t>
          </a:r>
        </a:p>
      </dgm:t>
    </dgm:pt>
    <dgm:pt modelId="{5B9FF31E-F7D0-488C-98D1-35E226F80689}" type="sibTrans" cxnId="{33F12008-5A10-4832-9C8E-7AF6E72C4833}">
      <dgm:prSet/>
      <dgm:spPr/>
      <dgm:t>
        <a:bodyPr/>
        <a:lstStyle/>
        <a:p>
          <a:endParaRPr lang="en-US"/>
        </a:p>
      </dgm:t>
    </dgm:pt>
    <dgm:pt modelId="{D0611E6A-D1C9-4981-BC11-55124372791A}" type="parTrans" cxnId="{0C39954D-FB8D-4B04-8E7E-EF7151965437}">
      <dgm:prSet/>
      <dgm:spPr/>
      <dgm:t>
        <a:bodyPr/>
        <a:lstStyle/>
        <a:p>
          <a:endParaRPr lang="en-US"/>
        </a:p>
      </dgm:t>
    </dgm:pt>
    <dgm:pt modelId="{EEEEED41-9BF2-4E08-9AF9-85C664E9A15E}">
      <dgm:prSet phldrT="[Text]"/>
      <dgm:spPr>
        <a:solidFill>
          <a:srgbClr val="996633"/>
        </a:solidFill>
      </dgm:spPr>
      <dgm:t>
        <a:bodyPr/>
        <a:lstStyle/>
        <a:p>
          <a:r>
            <a:rPr lang="en-US"/>
            <a:t>Analysis &amp; Prevention</a:t>
          </a:r>
        </a:p>
      </dgm:t>
    </dgm:pt>
    <dgm:pt modelId="{96C96BA7-B0F1-4345-B0FD-391BD6759967}" type="sibTrans" cxnId="{0C39954D-FB8D-4B04-8E7E-EF7151965437}">
      <dgm:prSet/>
      <dgm:spPr/>
      <dgm:t>
        <a:bodyPr/>
        <a:lstStyle/>
        <a:p>
          <a:endParaRPr lang="en-US"/>
        </a:p>
      </dgm:t>
    </dgm:pt>
    <dgm:pt modelId="{6D71FBBD-3AF3-4841-B3C4-005187001030}" type="sibTrans" cxnId="{5ABBA5A5-114F-4FD6-8E02-52154F3FF25E}">
      <dgm:prSet/>
      <dgm:spPr/>
      <dgm:t>
        <a:bodyPr/>
        <a:lstStyle/>
        <a:p>
          <a:endParaRPr lang="en-US"/>
        </a:p>
      </dgm:t>
    </dgm:pt>
    <dgm:pt modelId="{03829E06-E9AC-4BDF-9159-97ED3C341D36}" type="parTrans" cxnId="{43D5AEE7-2199-4077-8529-24FA4C432D9C}">
      <dgm:prSet/>
      <dgm:spPr/>
      <dgm:t>
        <a:bodyPr/>
        <a:lstStyle/>
        <a:p>
          <a:endParaRPr lang="en-US"/>
        </a:p>
      </dgm:t>
    </dgm:pt>
    <dgm:pt modelId="{AACE41C0-F273-4649-9FA9-F8400E3C4A37}">
      <dgm:prSet phldrT="[Text]"/>
      <dgm:spPr/>
      <dgm:t>
        <a:bodyPr/>
        <a:lstStyle/>
        <a:p>
          <a:endParaRPr lang="en-US"/>
        </a:p>
      </dgm:t>
    </dgm:pt>
    <dgm:pt modelId="{C9AD80D8-5AD9-47E7-9245-2A3B5A1CE3F7}" type="sibTrans" cxnId="{43D5AEE7-2199-4077-8529-24FA4C432D9C}">
      <dgm:prSet/>
      <dgm:spPr/>
      <dgm:t>
        <a:bodyPr/>
        <a:lstStyle/>
        <a:p>
          <a:endParaRPr lang="en-US"/>
        </a:p>
      </dgm:t>
    </dgm:pt>
    <dgm:pt modelId="{BB722BF8-AC9F-4821-B424-AAE938B8AF69}" type="pres">
      <dgm:prSet presAssocID="{BA6E16B4-2CA8-4A4E-9E40-5EBFF8558BFC}" presName="cycle" presStyleCnt="0">
        <dgm:presLayoutVars>
          <dgm:chMax val="1"/>
          <dgm:dir/>
          <dgm:animLvl val="ctr"/>
          <dgm:resizeHandles val="exact"/>
        </dgm:presLayoutVars>
      </dgm:prSet>
      <dgm:spPr/>
    </dgm:pt>
    <dgm:pt modelId="{5C13EFB3-6422-4C9F-9869-10F874C50480}" type="pres">
      <dgm:prSet presAssocID="{56C325DE-AAD7-40E8-BB2B-FA9E012242FC}" presName="centerShape" presStyleLbl="node0" presStyleIdx="0" presStyleCnt="1"/>
      <dgm:spPr/>
    </dgm:pt>
    <dgm:pt modelId="{DB58ECCB-7BFD-4E3A-B590-856449F2621A}" type="pres">
      <dgm:prSet presAssocID="{4319D822-50FA-4FA9-BC34-AF24DF2E3EC2}" presName="Name9" presStyleLbl="parChTrans1D2" presStyleIdx="0" presStyleCnt="7"/>
      <dgm:spPr/>
    </dgm:pt>
    <dgm:pt modelId="{700A84AF-769D-47E5-ACE4-9CD81C4581AF}" type="pres">
      <dgm:prSet presAssocID="{4319D822-50FA-4FA9-BC34-AF24DF2E3EC2}" presName="connTx" presStyleLbl="parChTrans1D2" presStyleIdx="0" presStyleCnt="7"/>
      <dgm:spPr/>
    </dgm:pt>
    <dgm:pt modelId="{D1EF7259-892D-454E-ABC6-31BCCFEC43EB}" type="pres">
      <dgm:prSet presAssocID="{9102C472-BCA5-4622-AE65-281B10543E9C}" presName="node" presStyleLbl="node1" presStyleIdx="0" presStyleCnt="7">
        <dgm:presLayoutVars>
          <dgm:bulletEnabled val="1"/>
        </dgm:presLayoutVars>
      </dgm:prSet>
      <dgm:spPr/>
    </dgm:pt>
    <dgm:pt modelId="{0D72F623-AA9A-4FD8-84D4-C88D35978D4E}" type="pres">
      <dgm:prSet presAssocID="{D64350B4-7F0E-4519-9A54-51A2F007242D}" presName="Name9" presStyleLbl="parChTrans1D2" presStyleIdx="1" presStyleCnt="7"/>
      <dgm:spPr/>
    </dgm:pt>
    <dgm:pt modelId="{54192A50-A57A-4BA0-B98B-2150004E2DE4}" type="pres">
      <dgm:prSet presAssocID="{D64350B4-7F0E-4519-9A54-51A2F007242D}" presName="connTx" presStyleLbl="parChTrans1D2" presStyleIdx="1" presStyleCnt="7"/>
      <dgm:spPr/>
    </dgm:pt>
    <dgm:pt modelId="{342775D6-E0A1-4D3C-9429-6891D8397C0E}" type="pres">
      <dgm:prSet presAssocID="{DCF16434-1DD1-476D-B21E-B0A6E7C64A76}" presName="node" presStyleLbl="node1" presStyleIdx="1" presStyleCnt="7">
        <dgm:presLayoutVars>
          <dgm:bulletEnabled val="1"/>
        </dgm:presLayoutVars>
      </dgm:prSet>
      <dgm:spPr/>
    </dgm:pt>
    <dgm:pt modelId="{210DD4A0-F30D-4850-A7AA-0C10D8AD40A7}" type="pres">
      <dgm:prSet presAssocID="{18469E65-0BA7-4595-82B6-803BEA4DD3A1}" presName="Name9" presStyleLbl="parChTrans1D2" presStyleIdx="2" presStyleCnt="7"/>
      <dgm:spPr/>
    </dgm:pt>
    <dgm:pt modelId="{7C384A5F-026D-49A1-B430-3C5C9D76079E}" type="pres">
      <dgm:prSet presAssocID="{18469E65-0BA7-4595-82B6-803BEA4DD3A1}" presName="connTx" presStyleLbl="parChTrans1D2" presStyleIdx="2" presStyleCnt="7"/>
      <dgm:spPr/>
    </dgm:pt>
    <dgm:pt modelId="{EC01FA18-F71E-4DC4-BD35-0C3D111862DE}" type="pres">
      <dgm:prSet presAssocID="{79056752-DA60-4D34-AAD4-1CEE6710E87A}" presName="node" presStyleLbl="node1" presStyleIdx="2" presStyleCnt="7">
        <dgm:presLayoutVars>
          <dgm:bulletEnabled val="1"/>
        </dgm:presLayoutVars>
      </dgm:prSet>
      <dgm:spPr/>
    </dgm:pt>
    <dgm:pt modelId="{53B6B9B6-A716-4FE2-B662-1D9B20812BF8}" type="pres">
      <dgm:prSet presAssocID="{3AC4158E-3486-4A65-A4A2-A99B111FCB1B}" presName="Name9" presStyleLbl="parChTrans1D2" presStyleIdx="3" presStyleCnt="7"/>
      <dgm:spPr/>
    </dgm:pt>
    <dgm:pt modelId="{AF2A6C68-BE54-45A1-A261-13CC3041B9C3}" type="pres">
      <dgm:prSet presAssocID="{3AC4158E-3486-4A65-A4A2-A99B111FCB1B}" presName="connTx" presStyleLbl="parChTrans1D2" presStyleIdx="3" presStyleCnt="7"/>
      <dgm:spPr/>
    </dgm:pt>
    <dgm:pt modelId="{50DA46AA-6F18-4BAE-9DDB-9518CEE7F212}" type="pres">
      <dgm:prSet presAssocID="{320F7A0D-1EB2-448D-804A-1D9ED1DA154C}" presName="node" presStyleLbl="node1" presStyleIdx="3" presStyleCnt="7">
        <dgm:presLayoutVars>
          <dgm:bulletEnabled val="1"/>
        </dgm:presLayoutVars>
      </dgm:prSet>
      <dgm:spPr/>
    </dgm:pt>
    <dgm:pt modelId="{453DF601-4C09-45E4-AC83-C6BBA419CC45}" type="pres">
      <dgm:prSet presAssocID="{5D8D3B2C-932C-40AD-B9EA-772D56062A55}" presName="Name9" presStyleLbl="parChTrans1D2" presStyleIdx="4" presStyleCnt="7"/>
      <dgm:spPr/>
    </dgm:pt>
    <dgm:pt modelId="{3EAA6581-71A8-483C-9C67-06F0E0982556}" type="pres">
      <dgm:prSet presAssocID="{5D8D3B2C-932C-40AD-B9EA-772D56062A55}" presName="connTx" presStyleLbl="parChTrans1D2" presStyleIdx="4" presStyleCnt="7"/>
      <dgm:spPr/>
    </dgm:pt>
    <dgm:pt modelId="{31D1527A-73E3-4A63-B243-B203E6C116AB}" type="pres">
      <dgm:prSet presAssocID="{426552E8-E2E8-4E02-A6E7-C93BA07AC6EA}" presName="node" presStyleLbl="node1" presStyleIdx="4" presStyleCnt="7">
        <dgm:presLayoutVars>
          <dgm:bulletEnabled val="1"/>
        </dgm:presLayoutVars>
      </dgm:prSet>
      <dgm:spPr/>
    </dgm:pt>
    <dgm:pt modelId="{4BBE1823-03BD-48B9-B4E5-DB63AA4FBC5E}" type="pres">
      <dgm:prSet presAssocID="{DCC51590-F227-499D-8775-2ABF3BCC6F00}" presName="Name9" presStyleLbl="parChTrans1D2" presStyleIdx="5" presStyleCnt="7"/>
      <dgm:spPr/>
    </dgm:pt>
    <dgm:pt modelId="{9280858C-1122-4675-961C-B5A4F012348E}" type="pres">
      <dgm:prSet presAssocID="{DCC51590-F227-499D-8775-2ABF3BCC6F00}" presName="connTx" presStyleLbl="parChTrans1D2" presStyleIdx="5" presStyleCnt="7"/>
      <dgm:spPr/>
    </dgm:pt>
    <dgm:pt modelId="{8CD3F596-B68A-4EE4-BC56-80D4846B4D86}" type="pres">
      <dgm:prSet presAssocID="{9339DC4D-FD14-407E-A0A3-F97EAB47C865}" presName="node" presStyleLbl="node1" presStyleIdx="5" presStyleCnt="7">
        <dgm:presLayoutVars>
          <dgm:bulletEnabled val="1"/>
        </dgm:presLayoutVars>
      </dgm:prSet>
      <dgm:spPr/>
    </dgm:pt>
    <dgm:pt modelId="{3C40701E-A3A8-40D6-B388-A8B6DE8BFEA5}" type="pres">
      <dgm:prSet presAssocID="{D0611E6A-D1C9-4981-BC11-55124372791A}" presName="Name9" presStyleLbl="parChTrans1D2" presStyleIdx="6" presStyleCnt="7"/>
      <dgm:spPr/>
    </dgm:pt>
    <dgm:pt modelId="{689CBD4E-79FC-4E79-AD58-F67795F44C86}" type="pres">
      <dgm:prSet presAssocID="{D0611E6A-D1C9-4981-BC11-55124372791A}" presName="connTx" presStyleLbl="parChTrans1D2" presStyleIdx="6" presStyleCnt="7"/>
      <dgm:spPr/>
    </dgm:pt>
    <dgm:pt modelId="{1170D714-86D1-4933-AE98-BBC3318FE30B}" type="pres">
      <dgm:prSet presAssocID="{EEEEED41-9BF2-4E08-9AF9-85C664E9A15E}" presName="node" presStyleLbl="node1" presStyleIdx="6" presStyleCnt="7">
        <dgm:presLayoutVars>
          <dgm:bulletEnabled val="1"/>
        </dgm:presLayoutVars>
      </dgm:prSet>
      <dgm:spPr/>
    </dgm:pt>
  </dgm:ptLst>
  <dgm:cxnLst>
    <dgm:cxn modelId="{D1313406-3542-4D1D-9761-EC69D44900E4}" type="presOf" srcId="{3AC4158E-3486-4A65-A4A2-A99B111FCB1B}" destId="{AF2A6C68-BE54-45A1-A261-13CC3041B9C3}" srcOrd="1" destOrd="0" presId="urn:microsoft.com/office/officeart/2005/8/layout/radial1"/>
    <dgm:cxn modelId="{33F12008-5A10-4832-9C8E-7AF6E72C4833}" srcId="{56C325DE-AAD7-40E8-BB2B-FA9E012242FC}" destId="{9339DC4D-FD14-407E-A0A3-F97EAB47C865}" srcOrd="5" destOrd="0" parTransId="{DCC51590-F227-499D-8775-2ABF3BCC6F00}" sibTransId="{5B9FF31E-F7D0-488C-98D1-35E226F80689}"/>
    <dgm:cxn modelId="{8220A00C-175A-425B-8F5C-997898A72851}" srcId="{56C325DE-AAD7-40E8-BB2B-FA9E012242FC}" destId="{320F7A0D-1EB2-448D-804A-1D9ED1DA154C}" srcOrd="3" destOrd="0" parTransId="{3AC4158E-3486-4A65-A4A2-A99B111FCB1B}" sibTransId="{715A88C2-435B-4F90-93FC-FA47347E7DF5}"/>
    <dgm:cxn modelId="{7813B614-72A2-4214-B965-2A6E63070652}" type="presOf" srcId="{18469E65-0BA7-4595-82B6-803BEA4DD3A1}" destId="{210DD4A0-F30D-4850-A7AA-0C10D8AD40A7}" srcOrd="0" destOrd="0" presId="urn:microsoft.com/office/officeart/2005/8/layout/radial1"/>
    <dgm:cxn modelId="{DF07F614-8B7E-4BB0-9223-0F90A60978C3}" type="presOf" srcId="{320F7A0D-1EB2-448D-804A-1D9ED1DA154C}" destId="{50DA46AA-6F18-4BAE-9DDB-9518CEE7F212}" srcOrd="0" destOrd="0" presId="urn:microsoft.com/office/officeart/2005/8/layout/radial1"/>
    <dgm:cxn modelId="{F2EC5F17-121E-4D7C-BDCC-EA098D85382F}" type="presOf" srcId="{BA6E16B4-2CA8-4A4E-9E40-5EBFF8558BFC}" destId="{BB722BF8-AC9F-4821-B424-AAE938B8AF69}" srcOrd="0" destOrd="0" presId="urn:microsoft.com/office/officeart/2005/8/layout/radial1"/>
    <dgm:cxn modelId="{FEF15B1E-2B9A-45B9-97D3-788282C21B69}" type="presOf" srcId="{4319D822-50FA-4FA9-BC34-AF24DF2E3EC2}" destId="{700A84AF-769D-47E5-ACE4-9CD81C4581AF}" srcOrd="1" destOrd="0" presId="urn:microsoft.com/office/officeart/2005/8/layout/radial1"/>
    <dgm:cxn modelId="{60C30C1F-CE5A-45D4-BE13-FBDE7216BB66}" type="presOf" srcId="{9102C472-BCA5-4622-AE65-281B10543E9C}" destId="{D1EF7259-892D-454E-ABC6-31BCCFEC43EB}" srcOrd="0" destOrd="0" presId="urn:microsoft.com/office/officeart/2005/8/layout/radial1"/>
    <dgm:cxn modelId="{1342F420-AFC2-4973-A740-415B4619566A}" type="presOf" srcId="{DCC51590-F227-499D-8775-2ABF3BCC6F00}" destId="{4BBE1823-03BD-48B9-B4E5-DB63AA4FBC5E}" srcOrd="0" destOrd="0" presId="urn:microsoft.com/office/officeart/2005/8/layout/radial1"/>
    <dgm:cxn modelId="{5FD64C22-68B4-4EE5-A541-B8692AA391C6}" type="presOf" srcId="{EEEEED41-9BF2-4E08-9AF9-85C664E9A15E}" destId="{1170D714-86D1-4933-AE98-BBC3318FE30B}" srcOrd="0" destOrd="0" presId="urn:microsoft.com/office/officeart/2005/8/layout/radial1"/>
    <dgm:cxn modelId="{C4F48E5C-FB41-43DA-88BD-AB331BAB6A72}" type="presOf" srcId="{3AC4158E-3486-4A65-A4A2-A99B111FCB1B}" destId="{53B6B9B6-A716-4FE2-B662-1D9B20812BF8}" srcOrd="0" destOrd="0" presId="urn:microsoft.com/office/officeart/2005/8/layout/radial1"/>
    <dgm:cxn modelId="{69EBF15E-21CE-45EE-A7A0-6101475D04B5}" type="presOf" srcId="{79056752-DA60-4D34-AAD4-1CEE6710E87A}" destId="{EC01FA18-F71E-4DC4-BD35-0C3D111862DE}" srcOrd="0" destOrd="0" presId="urn:microsoft.com/office/officeart/2005/8/layout/radial1"/>
    <dgm:cxn modelId="{FDA70B5F-D542-4310-9023-8D60FC2190B0}" srcId="{56C325DE-AAD7-40E8-BB2B-FA9E012242FC}" destId="{79056752-DA60-4D34-AAD4-1CEE6710E87A}" srcOrd="2" destOrd="0" parTransId="{18469E65-0BA7-4595-82B6-803BEA4DD3A1}" sibTransId="{87D41B3B-FE23-4BDB-B2D7-B68AD27BF6B3}"/>
    <dgm:cxn modelId="{1F876B43-1D41-4D81-BF22-43453E09852C}" type="presOf" srcId="{D0611E6A-D1C9-4981-BC11-55124372791A}" destId="{3C40701E-A3A8-40D6-B388-A8B6DE8BFEA5}" srcOrd="0" destOrd="0" presId="urn:microsoft.com/office/officeart/2005/8/layout/radial1"/>
    <dgm:cxn modelId="{3829D463-A66D-4CB9-BF7B-D9694E2FD3B8}" type="presOf" srcId="{426552E8-E2E8-4E02-A6E7-C93BA07AC6EA}" destId="{31D1527A-73E3-4A63-B243-B203E6C116AB}" srcOrd="0" destOrd="0" presId="urn:microsoft.com/office/officeart/2005/8/layout/radial1"/>
    <dgm:cxn modelId="{FA8B9F48-B721-41E0-8C2F-B6B7CDCDF8A3}" type="presOf" srcId="{5D8D3B2C-932C-40AD-B9EA-772D56062A55}" destId="{3EAA6581-71A8-483C-9C67-06F0E0982556}" srcOrd="1" destOrd="0" presId="urn:microsoft.com/office/officeart/2005/8/layout/radial1"/>
    <dgm:cxn modelId="{0C39954D-FB8D-4B04-8E7E-EF7151965437}" srcId="{56C325DE-AAD7-40E8-BB2B-FA9E012242FC}" destId="{EEEEED41-9BF2-4E08-9AF9-85C664E9A15E}" srcOrd="6" destOrd="0" parTransId="{D0611E6A-D1C9-4981-BC11-55124372791A}" sibTransId="{96C96BA7-B0F1-4345-B0FD-391BD6759967}"/>
    <dgm:cxn modelId="{570CAC4F-A2DF-498F-B967-F0E69888EFCD}" type="presOf" srcId="{D64350B4-7F0E-4519-9A54-51A2F007242D}" destId="{0D72F623-AA9A-4FD8-84D4-C88D35978D4E}" srcOrd="0" destOrd="0" presId="urn:microsoft.com/office/officeart/2005/8/layout/radial1"/>
    <dgm:cxn modelId="{11E1C554-1E11-45E4-BA39-04F402C91C23}" srcId="{56C325DE-AAD7-40E8-BB2B-FA9E012242FC}" destId="{426552E8-E2E8-4E02-A6E7-C93BA07AC6EA}" srcOrd="4" destOrd="0" parTransId="{5D8D3B2C-932C-40AD-B9EA-772D56062A55}" sibTransId="{1A236D97-655A-449F-9FCD-0CA8C7C2B778}"/>
    <dgm:cxn modelId="{9987175A-1619-45DF-8E9C-E88721A1B208}" srcId="{56C325DE-AAD7-40E8-BB2B-FA9E012242FC}" destId="{9102C472-BCA5-4622-AE65-281B10543E9C}" srcOrd="0" destOrd="0" parTransId="{4319D822-50FA-4FA9-BC34-AF24DF2E3EC2}" sibTransId="{FE6B758F-DA69-4489-B909-64290EBD95FB}"/>
    <dgm:cxn modelId="{B3FDCF8C-4A1C-42DC-85BE-A3F8EA0756B3}" type="presOf" srcId="{4319D822-50FA-4FA9-BC34-AF24DF2E3EC2}" destId="{DB58ECCB-7BFD-4E3A-B590-856449F2621A}" srcOrd="0" destOrd="0" presId="urn:microsoft.com/office/officeart/2005/8/layout/radial1"/>
    <dgm:cxn modelId="{73CAA59F-D015-497C-9521-AE1E2101AF30}" type="presOf" srcId="{9339DC4D-FD14-407E-A0A3-F97EAB47C865}" destId="{8CD3F596-B68A-4EE4-BC56-80D4846B4D86}" srcOrd="0" destOrd="0" presId="urn:microsoft.com/office/officeart/2005/8/layout/radial1"/>
    <dgm:cxn modelId="{5ABBA5A5-114F-4FD6-8E02-52154F3FF25E}" srcId="{BA6E16B4-2CA8-4A4E-9E40-5EBFF8558BFC}" destId="{56C325DE-AAD7-40E8-BB2B-FA9E012242FC}" srcOrd="0" destOrd="0" parTransId="{5CC61768-A9D0-4654-BC9A-82C77F06E1F4}" sibTransId="{6D71FBBD-3AF3-4841-B3C4-005187001030}"/>
    <dgm:cxn modelId="{9871AEA6-325D-444A-8256-E2E6437C43F0}" type="presOf" srcId="{D64350B4-7F0E-4519-9A54-51A2F007242D}" destId="{54192A50-A57A-4BA0-B98B-2150004E2DE4}" srcOrd="1" destOrd="0" presId="urn:microsoft.com/office/officeart/2005/8/layout/radial1"/>
    <dgm:cxn modelId="{F0C566C8-A44A-47C4-A877-3B056E9240DF}" type="presOf" srcId="{D0611E6A-D1C9-4981-BC11-55124372791A}" destId="{689CBD4E-79FC-4E79-AD58-F67795F44C86}" srcOrd="1" destOrd="0" presId="urn:microsoft.com/office/officeart/2005/8/layout/radial1"/>
    <dgm:cxn modelId="{87DB2DE2-1B9F-47E4-8922-1DD28A40CBB8}" type="presOf" srcId="{18469E65-0BA7-4595-82B6-803BEA4DD3A1}" destId="{7C384A5F-026D-49A1-B430-3C5C9D76079E}" srcOrd="1" destOrd="0" presId="urn:microsoft.com/office/officeart/2005/8/layout/radial1"/>
    <dgm:cxn modelId="{E64C6FE3-D62C-4AF6-ADAF-43CDA6CAED25}" type="presOf" srcId="{5D8D3B2C-932C-40AD-B9EA-772D56062A55}" destId="{453DF601-4C09-45E4-AC83-C6BBA419CC45}" srcOrd="0" destOrd="0" presId="urn:microsoft.com/office/officeart/2005/8/layout/radial1"/>
    <dgm:cxn modelId="{D3EDF6E4-45FE-423D-9BF9-09B997E3BF70}" type="presOf" srcId="{DCF16434-1DD1-476D-B21E-B0A6E7C64A76}" destId="{342775D6-E0A1-4D3C-9429-6891D8397C0E}" srcOrd="0" destOrd="0" presId="urn:microsoft.com/office/officeart/2005/8/layout/radial1"/>
    <dgm:cxn modelId="{43D5AEE7-2199-4077-8529-24FA4C432D9C}" srcId="{BA6E16B4-2CA8-4A4E-9E40-5EBFF8558BFC}" destId="{AACE41C0-F273-4649-9FA9-F8400E3C4A37}" srcOrd="1" destOrd="0" parTransId="{03829E06-E9AC-4BDF-9159-97ED3C341D36}" sibTransId="{C9AD80D8-5AD9-47E7-9245-2A3B5A1CE3F7}"/>
    <dgm:cxn modelId="{95A345E9-57F2-40F6-B28F-54F18695BAB1}" type="presOf" srcId="{DCC51590-F227-499D-8775-2ABF3BCC6F00}" destId="{9280858C-1122-4675-961C-B5A4F012348E}" srcOrd="1" destOrd="0" presId="urn:microsoft.com/office/officeart/2005/8/layout/radial1"/>
    <dgm:cxn modelId="{B118F2F9-9776-40D7-8335-FC69923E81BC}" srcId="{56C325DE-AAD7-40E8-BB2B-FA9E012242FC}" destId="{DCF16434-1DD1-476D-B21E-B0A6E7C64A76}" srcOrd="1" destOrd="0" parTransId="{D64350B4-7F0E-4519-9A54-51A2F007242D}" sibTransId="{58730A09-0453-4145-AFC6-A013E042E7D2}"/>
    <dgm:cxn modelId="{8FA460FC-4658-4B62-8412-53EB7E13CBD9}" type="presOf" srcId="{56C325DE-AAD7-40E8-BB2B-FA9E012242FC}" destId="{5C13EFB3-6422-4C9F-9869-10F874C50480}" srcOrd="0" destOrd="0" presId="urn:microsoft.com/office/officeart/2005/8/layout/radial1"/>
    <dgm:cxn modelId="{3B546272-34C0-4939-9EB1-6743A3C8205A}" type="presParOf" srcId="{BB722BF8-AC9F-4821-B424-AAE938B8AF69}" destId="{5C13EFB3-6422-4C9F-9869-10F874C50480}" srcOrd="0" destOrd="0" presId="urn:microsoft.com/office/officeart/2005/8/layout/radial1"/>
    <dgm:cxn modelId="{ED9FF1BC-BBE2-4F2C-A854-F0447BAD1449}" type="presParOf" srcId="{BB722BF8-AC9F-4821-B424-AAE938B8AF69}" destId="{DB58ECCB-7BFD-4E3A-B590-856449F2621A}" srcOrd="1" destOrd="0" presId="urn:microsoft.com/office/officeart/2005/8/layout/radial1"/>
    <dgm:cxn modelId="{034A557A-0472-434E-8E0D-D3F489582166}" type="presParOf" srcId="{DB58ECCB-7BFD-4E3A-B590-856449F2621A}" destId="{700A84AF-769D-47E5-ACE4-9CD81C4581AF}" srcOrd="0" destOrd="0" presId="urn:microsoft.com/office/officeart/2005/8/layout/radial1"/>
    <dgm:cxn modelId="{E7E5AD6B-0E60-4FA5-9BEA-7757B40894E4}" type="presParOf" srcId="{BB722BF8-AC9F-4821-B424-AAE938B8AF69}" destId="{D1EF7259-892D-454E-ABC6-31BCCFEC43EB}" srcOrd="2" destOrd="0" presId="urn:microsoft.com/office/officeart/2005/8/layout/radial1"/>
    <dgm:cxn modelId="{EA38474A-6F0A-4BF7-AF3B-2EE38BAF95EC}" type="presParOf" srcId="{BB722BF8-AC9F-4821-B424-AAE938B8AF69}" destId="{0D72F623-AA9A-4FD8-84D4-C88D35978D4E}" srcOrd="3" destOrd="0" presId="urn:microsoft.com/office/officeart/2005/8/layout/radial1"/>
    <dgm:cxn modelId="{6E024F50-4CE4-44D1-AF48-BE285DE25152}" type="presParOf" srcId="{0D72F623-AA9A-4FD8-84D4-C88D35978D4E}" destId="{54192A50-A57A-4BA0-B98B-2150004E2DE4}" srcOrd="0" destOrd="0" presId="urn:microsoft.com/office/officeart/2005/8/layout/radial1"/>
    <dgm:cxn modelId="{64276646-3D6A-47CC-8A1D-43C3981C915E}" type="presParOf" srcId="{BB722BF8-AC9F-4821-B424-AAE938B8AF69}" destId="{342775D6-E0A1-4D3C-9429-6891D8397C0E}" srcOrd="4" destOrd="0" presId="urn:microsoft.com/office/officeart/2005/8/layout/radial1"/>
    <dgm:cxn modelId="{6154F25E-24B5-46C1-8F9F-1C13668BF067}" type="presParOf" srcId="{BB722BF8-AC9F-4821-B424-AAE938B8AF69}" destId="{210DD4A0-F30D-4850-A7AA-0C10D8AD40A7}" srcOrd="5" destOrd="0" presId="urn:microsoft.com/office/officeart/2005/8/layout/radial1"/>
    <dgm:cxn modelId="{86AF0BC5-BEC4-4593-93BF-0BE33A503486}" type="presParOf" srcId="{210DD4A0-F30D-4850-A7AA-0C10D8AD40A7}" destId="{7C384A5F-026D-49A1-B430-3C5C9D76079E}" srcOrd="0" destOrd="0" presId="urn:microsoft.com/office/officeart/2005/8/layout/radial1"/>
    <dgm:cxn modelId="{76BCDD18-1E63-49AA-B28F-5829ED45E98E}" type="presParOf" srcId="{BB722BF8-AC9F-4821-B424-AAE938B8AF69}" destId="{EC01FA18-F71E-4DC4-BD35-0C3D111862DE}" srcOrd="6" destOrd="0" presId="urn:microsoft.com/office/officeart/2005/8/layout/radial1"/>
    <dgm:cxn modelId="{5028AD42-DB47-4FA6-8C2D-3603BDAF3DF4}" type="presParOf" srcId="{BB722BF8-AC9F-4821-B424-AAE938B8AF69}" destId="{53B6B9B6-A716-4FE2-B662-1D9B20812BF8}" srcOrd="7" destOrd="0" presId="urn:microsoft.com/office/officeart/2005/8/layout/radial1"/>
    <dgm:cxn modelId="{C3DA85E3-18C8-46C9-9DF9-131992871E3D}" type="presParOf" srcId="{53B6B9B6-A716-4FE2-B662-1D9B20812BF8}" destId="{AF2A6C68-BE54-45A1-A261-13CC3041B9C3}" srcOrd="0" destOrd="0" presId="urn:microsoft.com/office/officeart/2005/8/layout/radial1"/>
    <dgm:cxn modelId="{3F566193-1F0B-4FD8-BC43-8BEFB8820CD5}" type="presParOf" srcId="{BB722BF8-AC9F-4821-B424-AAE938B8AF69}" destId="{50DA46AA-6F18-4BAE-9DDB-9518CEE7F212}" srcOrd="8" destOrd="0" presId="urn:microsoft.com/office/officeart/2005/8/layout/radial1"/>
    <dgm:cxn modelId="{901D63FE-8598-4DFB-925D-0B349D6209CE}" type="presParOf" srcId="{BB722BF8-AC9F-4821-B424-AAE938B8AF69}" destId="{453DF601-4C09-45E4-AC83-C6BBA419CC45}" srcOrd="9" destOrd="0" presId="urn:microsoft.com/office/officeart/2005/8/layout/radial1"/>
    <dgm:cxn modelId="{5A043D64-AFDB-4277-97D8-166F1D7D2381}" type="presParOf" srcId="{453DF601-4C09-45E4-AC83-C6BBA419CC45}" destId="{3EAA6581-71A8-483C-9C67-06F0E0982556}" srcOrd="0" destOrd="0" presId="urn:microsoft.com/office/officeart/2005/8/layout/radial1"/>
    <dgm:cxn modelId="{EDFFF7C8-7D1B-4D30-83B2-C8D9BC2F420C}" type="presParOf" srcId="{BB722BF8-AC9F-4821-B424-AAE938B8AF69}" destId="{31D1527A-73E3-4A63-B243-B203E6C116AB}" srcOrd="10" destOrd="0" presId="urn:microsoft.com/office/officeart/2005/8/layout/radial1"/>
    <dgm:cxn modelId="{1BC9DABB-0E30-40EA-963D-1E2E4426E825}" type="presParOf" srcId="{BB722BF8-AC9F-4821-B424-AAE938B8AF69}" destId="{4BBE1823-03BD-48B9-B4E5-DB63AA4FBC5E}" srcOrd="11" destOrd="0" presId="urn:microsoft.com/office/officeart/2005/8/layout/radial1"/>
    <dgm:cxn modelId="{7D523110-F0AF-4FD6-B90F-E34C4B133BE5}" type="presParOf" srcId="{4BBE1823-03BD-48B9-B4E5-DB63AA4FBC5E}" destId="{9280858C-1122-4675-961C-B5A4F012348E}" srcOrd="0" destOrd="0" presId="urn:microsoft.com/office/officeart/2005/8/layout/radial1"/>
    <dgm:cxn modelId="{F65FF465-FE57-45EB-A80B-8C77F5F1981F}" type="presParOf" srcId="{BB722BF8-AC9F-4821-B424-AAE938B8AF69}" destId="{8CD3F596-B68A-4EE4-BC56-80D4846B4D86}" srcOrd="12" destOrd="0" presId="urn:microsoft.com/office/officeart/2005/8/layout/radial1"/>
    <dgm:cxn modelId="{21FCF418-FF8D-417C-B9A8-E6A0DE2C32C7}" type="presParOf" srcId="{BB722BF8-AC9F-4821-B424-AAE938B8AF69}" destId="{3C40701E-A3A8-40D6-B388-A8B6DE8BFEA5}" srcOrd="13" destOrd="0" presId="urn:microsoft.com/office/officeart/2005/8/layout/radial1"/>
    <dgm:cxn modelId="{3E5A488E-07B2-4ADB-AD81-F6FA5DBB397A}" type="presParOf" srcId="{3C40701E-A3A8-40D6-B388-A8B6DE8BFEA5}" destId="{689CBD4E-79FC-4E79-AD58-F67795F44C86}" srcOrd="0" destOrd="0" presId="urn:microsoft.com/office/officeart/2005/8/layout/radial1"/>
    <dgm:cxn modelId="{313103FC-DFF7-44B5-B87E-BC2E52E2638F}" type="presParOf" srcId="{BB722BF8-AC9F-4821-B424-AAE938B8AF69}" destId="{1170D714-86D1-4933-AE98-BBC3318FE30B}"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C014140B-5D50-4AE3-9818-432FD509A06F}"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B651FE07-5866-49DA-AD5D-30980D6857A4}" type="parTrans" cxnId="{928CA035-50FC-4295-BE56-915E4B66FD99}">
      <dgm:prSet/>
      <dgm:spPr/>
      <dgm:t>
        <a:bodyPr/>
        <a:lstStyle/>
        <a:p>
          <a:endParaRPr lang="en-US"/>
        </a:p>
      </dgm:t>
    </dgm:pt>
    <dgm:pt modelId="{447D27BB-1BAD-49E9-866B-90C98FFC42FB}">
      <dgm:prSet phldrT="[Text]"/>
      <dgm:spPr>
        <a:solidFill>
          <a:srgbClr val="0070C0"/>
        </a:solidFill>
      </dgm:spPr>
      <dgm:t>
        <a:bodyPr/>
        <a:lstStyle/>
        <a:p>
          <a:r>
            <a:rPr lang="en-US"/>
            <a:t>Option A</a:t>
          </a:r>
        </a:p>
      </dgm:t>
    </dgm:pt>
    <dgm:pt modelId="{FD7F7F03-52D3-4CAC-ACCA-5F1337297863}" type="parTrans" cxnId="{0E5AE78B-E889-4CA9-BC04-8649F1F0FF03}">
      <dgm:prSet/>
      <dgm:spPr/>
      <dgm:t>
        <a:bodyPr/>
        <a:lstStyle/>
        <a:p>
          <a:endParaRPr lang="en-US"/>
        </a:p>
      </dgm:t>
    </dgm:pt>
    <dgm:pt modelId="{8C342C12-9E6A-4463-BDEE-D26E306D7AD4}">
      <dgm:prSet phldrT="[Text]"/>
      <dgm:spPr/>
      <dgm:t>
        <a:bodyPr/>
        <a:lstStyle/>
        <a:p>
          <a:r>
            <a:rPr lang="en-US">
              <a:solidFill>
                <a:srgbClr val="0070C0"/>
              </a:solidFill>
              <a:latin typeface="Batang" panose="02030600000101010101" pitchFamily="18" charset="-127"/>
              <a:ea typeface="Batang" panose="02030600000101010101" pitchFamily="18" charset="-127"/>
            </a:rPr>
            <a:t>  Maximize use of new TIX procedures</a:t>
          </a:r>
          <a:endParaRPr lang="en-US"/>
        </a:p>
      </dgm:t>
    </dgm:pt>
    <dgm:pt modelId="{3E71564C-2187-4443-85DF-96CF4201FC3D}" type="sibTrans" cxnId="{0E5AE78B-E889-4CA9-BC04-8649F1F0FF03}">
      <dgm:prSet/>
      <dgm:spPr/>
      <dgm:t>
        <a:bodyPr/>
        <a:lstStyle/>
        <a:p>
          <a:endParaRPr lang="en-US"/>
        </a:p>
      </dgm:t>
    </dgm:pt>
    <dgm:pt modelId="{A8998A08-16B1-49C7-819B-7818F9E9A859}" type="parTrans" cxnId="{785241C2-84A2-40DF-A633-9BF10B855A15}">
      <dgm:prSet/>
      <dgm:spPr/>
      <dgm:t>
        <a:bodyPr/>
        <a:lstStyle/>
        <a:p>
          <a:endParaRPr lang="en-US"/>
        </a:p>
      </dgm:t>
    </dgm:pt>
    <dgm:pt modelId="{64203BC2-2B71-4DD1-97A6-189E0130D856}">
      <dgm:prSet phldrT="[Text]"/>
      <dgm:spPr/>
      <dgm:t>
        <a:bodyPr/>
        <a:lstStyle/>
        <a:p>
          <a:r>
            <a:rPr lang="en-US">
              <a:latin typeface="Batang" panose="02030600000101010101" pitchFamily="18" charset="-127"/>
              <a:ea typeface="Batang" panose="02030600000101010101" pitchFamily="18" charset="-127"/>
            </a:rPr>
            <a:t>Keep all sexual harassment (TIXSH and OSH) in the Title IX Office and handle them under the Final Rule’s Title IX procedures.</a:t>
          </a:r>
          <a:endParaRPr lang="en-US"/>
        </a:p>
      </dgm:t>
    </dgm:pt>
    <dgm:pt modelId="{252D80C2-2AF2-4031-B5E4-3996DD27B4FD}" type="sibTrans" cxnId="{785241C2-84A2-40DF-A633-9BF10B855A15}">
      <dgm:prSet/>
      <dgm:spPr/>
      <dgm:t>
        <a:bodyPr/>
        <a:lstStyle/>
        <a:p>
          <a:endParaRPr lang="en-US"/>
        </a:p>
      </dgm:t>
    </dgm:pt>
    <dgm:pt modelId="{529A8FE4-6209-42F1-A8CF-CE351EB9A53A}" type="sibTrans" cxnId="{928CA035-50FC-4295-BE56-915E4B66FD99}">
      <dgm:prSet/>
      <dgm:spPr/>
      <dgm:t>
        <a:bodyPr/>
        <a:lstStyle/>
        <a:p>
          <a:endParaRPr lang="en-US"/>
        </a:p>
      </dgm:t>
    </dgm:pt>
    <dgm:pt modelId="{79DB52EC-B263-49AA-BDF1-BCED1C614B2C}" type="parTrans" cxnId="{EA7C3D9A-7210-4F82-B8E8-F425CA40B176}">
      <dgm:prSet/>
      <dgm:spPr/>
      <dgm:t>
        <a:bodyPr/>
        <a:lstStyle/>
        <a:p>
          <a:endParaRPr lang="en-US"/>
        </a:p>
      </dgm:t>
    </dgm:pt>
    <dgm:pt modelId="{8074313E-DD77-46A9-9BC4-A5DC25E43D75}">
      <dgm:prSet phldrT="[Text]"/>
      <dgm:spPr>
        <a:solidFill>
          <a:srgbClr val="C00000"/>
        </a:solidFill>
      </dgm:spPr>
      <dgm:t>
        <a:bodyPr/>
        <a:lstStyle/>
        <a:p>
          <a:r>
            <a:rPr lang="en-US"/>
            <a:t>Option B</a:t>
          </a:r>
        </a:p>
      </dgm:t>
    </dgm:pt>
    <dgm:pt modelId="{B75D1BE8-934F-4BDB-916A-E13CEE6FDB9B}" type="parTrans" cxnId="{B66D91AD-8A69-4FE9-84FB-1A0EF659801D}">
      <dgm:prSet/>
      <dgm:spPr/>
      <dgm:t>
        <a:bodyPr/>
        <a:lstStyle/>
        <a:p>
          <a:endParaRPr lang="en-US"/>
        </a:p>
      </dgm:t>
    </dgm:pt>
    <dgm:pt modelId="{619DBE64-4E20-4C4E-AC08-CCAB1ECE93D8}">
      <dgm:prSet phldrT="[Text]"/>
      <dgm:spPr/>
      <dgm:t>
        <a:bodyPr/>
        <a:lstStyle/>
        <a:p>
          <a:r>
            <a:rPr lang="en-US">
              <a:solidFill>
                <a:srgbClr val="C00000"/>
              </a:solidFill>
              <a:latin typeface="Batang" panose="02030600000101010101" pitchFamily="18" charset="-127"/>
              <a:ea typeface="Batang" panose="02030600000101010101" pitchFamily="18" charset="-127"/>
            </a:rPr>
            <a:t>  Push to HR &amp; Student Conduct</a:t>
          </a:r>
          <a:endParaRPr lang="en-US"/>
        </a:p>
      </dgm:t>
    </dgm:pt>
    <dgm:pt modelId="{CB4510CB-6472-4236-98BA-5CBACC63BE36}" type="sibTrans" cxnId="{B66D91AD-8A69-4FE9-84FB-1A0EF659801D}">
      <dgm:prSet/>
      <dgm:spPr/>
      <dgm:t>
        <a:bodyPr/>
        <a:lstStyle/>
        <a:p>
          <a:endParaRPr lang="en-US"/>
        </a:p>
      </dgm:t>
    </dgm:pt>
    <dgm:pt modelId="{BF1811C0-79DB-4262-BA09-4101FF796955}" type="parTrans" cxnId="{116C51DC-AF60-48CA-82C8-D2C361ECBE1A}">
      <dgm:prSet/>
      <dgm:spPr/>
      <dgm:t>
        <a:bodyPr/>
        <a:lstStyle/>
        <a:p>
          <a:endParaRPr lang="en-US"/>
        </a:p>
      </dgm:t>
    </dgm:pt>
    <dgm:pt modelId="{11ECA86B-EE98-4621-ACDE-F3A3C4753DDC}">
      <dgm:prSet phldrT="[Text]"/>
      <dgm:spPr/>
      <dgm:t>
        <a:bodyPr/>
        <a:lstStyle/>
        <a:p>
          <a:r>
            <a:rPr lang="en-US">
              <a:latin typeface="Batang" panose="02030600000101010101" pitchFamily="18" charset="-127"/>
              <a:ea typeface="Batang" panose="02030600000101010101" pitchFamily="18" charset="-127"/>
            </a:rPr>
            <a:t>Send all OSH cases out of the Title IX office.  Limit the Title IX office to handling TIXSH cases under the Final Rule’s Title IX procedures.  </a:t>
          </a:r>
          <a:endParaRPr lang="en-US"/>
        </a:p>
      </dgm:t>
    </dgm:pt>
    <dgm:pt modelId="{C24426B0-A359-4BC9-ABB3-D5A856109F19}" type="sibTrans" cxnId="{116C51DC-AF60-48CA-82C8-D2C361ECBE1A}">
      <dgm:prSet/>
      <dgm:spPr/>
      <dgm:t>
        <a:bodyPr/>
        <a:lstStyle/>
        <a:p>
          <a:endParaRPr lang="en-US"/>
        </a:p>
      </dgm:t>
    </dgm:pt>
    <dgm:pt modelId="{E4C9ED09-F90A-41E3-A150-015C096946E9}" type="sibTrans" cxnId="{EA7C3D9A-7210-4F82-B8E8-F425CA40B176}">
      <dgm:prSet/>
      <dgm:spPr/>
      <dgm:t>
        <a:bodyPr/>
        <a:lstStyle/>
        <a:p>
          <a:endParaRPr lang="en-US"/>
        </a:p>
      </dgm:t>
    </dgm:pt>
    <dgm:pt modelId="{A62708A7-A5FB-43E2-B965-29E523306F59}" type="parTrans" cxnId="{8AED23AE-DE6A-412E-8AA1-B07DE63CED4D}">
      <dgm:prSet/>
      <dgm:spPr/>
      <dgm:t>
        <a:bodyPr/>
        <a:lstStyle/>
        <a:p>
          <a:endParaRPr lang="en-US"/>
        </a:p>
      </dgm:t>
    </dgm:pt>
    <dgm:pt modelId="{DF742828-105A-4767-9F79-F07B7F52B654}">
      <dgm:prSet phldrT="[Text]"/>
      <dgm:spPr>
        <a:solidFill>
          <a:srgbClr val="7030A0"/>
        </a:solidFill>
      </dgm:spPr>
      <dgm:t>
        <a:bodyPr/>
        <a:lstStyle/>
        <a:p>
          <a:r>
            <a:rPr lang="en-US"/>
            <a:t>Option C</a:t>
          </a:r>
        </a:p>
      </dgm:t>
    </dgm:pt>
    <dgm:pt modelId="{A2CFC887-9C8E-4153-8E64-6D81F8D3BCDA}" type="parTrans" cxnId="{74FADB19-4354-4486-A0B9-C818EDEE9B57}">
      <dgm:prSet/>
      <dgm:spPr/>
      <dgm:t>
        <a:bodyPr/>
        <a:lstStyle/>
        <a:p>
          <a:endParaRPr lang="en-US"/>
        </a:p>
      </dgm:t>
    </dgm:pt>
    <dgm:pt modelId="{C64C55E3-85F5-46E8-8A5C-3CF3DCFA5954}">
      <dgm:prSet phldrT="[Text]"/>
      <dgm:spPr/>
      <dgm:t>
        <a:bodyPr/>
        <a:lstStyle/>
        <a:p>
          <a:r>
            <a:rPr lang="en-US">
              <a:latin typeface="Batang" panose="02030600000101010101" pitchFamily="18" charset="-127"/>
              <a:ea typeface="Batang" panose="02030600000101010101" pitchFamily="18" charset="-127"/>
            </a:rPr>
            <a:t>   </a:t>
          </a:r>
          <a:r>
            <a:rPr lang="en-US">
              <a:solidFill>
                <a:srgbClr val="7030A0"/>
              </a:solidFill>
              <a:latin typeface="Batang" panose="02030600000101010101" pitchFamily="18" charset="-127"/>
              <a:ea typeface="Batang" panose="02030600000101010101" pitchFamily="18" charset="-127"/>
            </a:rPr>
            <a:t>Use existing Title IX procedures</a:t>
          </a:r>
          <a:endParaRPr lang="en-US">
            <a:latin typeface="Batang" panose="02030600000101010101" pitchFamily="18" charset="-127"/>
            <a:ea typeface="Batang" panose="02030600000101010101" pitchFamily="18" charset="-127"/>
          </a:endParaRPr>
        </a:p>
      </dgm:t>
    </dgm:pt>
    <dgm:pt modelId="{5268C4D9-21CA-40AA-ABA8-4B3B0DAE3344}" type="sibTrans" cxnId="{74FADB19-4354-4486-A0B9-C818EDEE9B57}">
      <dgm:prSet/>
      <dgm:spPr/>
      <dgm:t>
        <a:bodyPr/>
        <a:lstStyle/>
        <a:p>
          <a:endParaRPr lang="en-US"/>
        </a:p>
      </dgm:t>
    </dgm:pt>
    <dgm:pt modelId="{A6A9B6F7-8DC1-4477-813D-62F99ECB73B4}" type="parTrans" cxnId="{A5809F19-60C2-4D77-939C-071E4427C2BE}">
      <dgm:prSet/>
      <dgm:spPr/>
      <dgm:t>
        <a:bodyPr/>
        <a:lstStyle/>
        <a:p>
          <a:endParaRPr lang="en-US"/>
        </a:p>
      </dgm:t>
    </dgm:pt>
    <dgm:pt modelId="{4EEB7E4B-C469-4068-8B0A-134D2876DAE7}">
      <dgm:prSet phldrT="[Text]"/>
      <dgm:spPr/>
      <dgm:t>
        <a:bodyPr/>
        <a:lstStyle/>
        <a:p>
          <a:r>
            <a:rPr lang="en-US">
              <a:latin typeface="Batang" panose="02030600000101010101" pitchFamily="18" charset="-127"/>
              <a:ea typeface="Batang" panose="02030600000101010101" pitchFamily="18" charset="-127"/>
            </a:rPr>
            <a:t>Keep all sexual harassment (TIXSH and OSH) in the Title IX Office.   Handle TIXSH cases under the new Final Rule and OSH cases under existing Title IX procedures.</a:t>
          </a:r>
        </a:p>
      </dgm:t>
    </dgm:pt>
    <dgm:pt modelId="{6003993E-A725-4810-8864-96684A7ABB5F}" type="sibTrans" cxnId="{A5809F19-60C2-4D77-939C-071E4427C2BE}">
      <dgm:prSet/>
      <dgm:spPr/>
      <dgm:t>
        <a:bodyPr/>
        <a:lstStyle/>
        <a:p>
          <a:endParaRPr lang="en-US"/>
        </a:p>
      </dgm:t>
    </dgm:pt>
    <dgm:pt modelId="{B1152A04-6961-430D-B14D-B4B57E269CEB}" type="sibTrans" cxnId="{8AED23AE-DE6A-412E-8AA1-B07DE63CED4D}">
      <dgm:prSet/>
      <dgm:spPr/>
      <dgm:t>
        <a:bodyPr/>
        <a:lstStyle/>
        <a:p>
          <a:endParaRPr lang="en-US"/>
        </a:p>
      </dgm:t>
    </dgm:pt>
    <dgm:pt modelId="{D4232184-EBD2-4CEA-8029-7F4491939DC5}" type="parTrans" cxnId="{AE33144B-21BB-4E54-87CD-0F13D767B6C2}">
      <dgm:prSet/>
      <dgm:spPr/>
      <dgm:t>
        <a:bodyPr/>
        <a:lstStyle/>
        <a:p>
          <a:endParaRPr lang="en-US"/>
        </a:p>
      </dgm:t>
    </dgm:pt>
    <dgm:pt modelId="{084A968E-49D9-4ED0-ACE3-3115D668FD97}">
      <dgm:prSet phldrT="[Text]"/>
      <dgm:spPr>
        <a:solidFill>
          <a:srgbClr val="00B050"/>
        </a:solidFill>
      </dgm:spPr>
      <dgm:t>
        <a:bodyPr/>
        <a:lstStyle/>
        <a:p>
          <a:r>
            <a:rPr lang="en-US">
              <a:latin typeface="Batang" panose="02030600000101010101" pitchFamily="18" charset="-127"/>
              <a:ea typeface="Batang" panose="02030600000101010101" pitchFamily="18" charset="-127"/>
            </a:rPr>
            <a:t>Option D</a:t>
          </a:r>
        </a:p>
      </dgm:t>
    </dgm:pt>
    <dgm:pt modelId="{BCBCCB69-EA41-4D6F-A8B5-C766A89BFCF6}" type="parTrans" cxnId="{451BB8C0-7436-4A77-9C49-06B0698886AF}">
      <dgm:prSet/>
      <dgm:spPr/>
      <dgm:t>
        <a:bodyPr/>
        <a:lstStyle/>
        <a:p>
          <a:endParaRPr lang="en-US"/>
        </a:p>
      </dgm:t>
    </dgm:pt>
    <dgm:pt modelId="{A150481C-2C45-4082-BED3-19649CB6A6BD}">
      <dgm:prSet phldrT="[Text]"/>
      <dgm:spPr>
        <a:noFill/>
      </dgm:spPr>
      <dgm:t>
        <a:bodyPr/>
        <a:lstStyle/>
        <a:p>
          <a:r>
            <a:rPr lang="en-US">
              <a:solidFill>
                <a:srgbClr val="00B050"/>
              </a:solidFill>
              <a:latin typeface="Batang" panose="02030600000101010101" pitchFamily="18" charset="-127"/>
              <a:ea typeface="Batang" panose="02030600000101010101" pitchFamily="18" charset="-127"/>
            </a:rPr>
            <a:t>   Disregard cases to degree possible</a:t>
          </a:r>
        </a:p>
      </dgm:t>
    </dgm:pt>
    <dgm:pt modelId="{74CEDD1D-E4C8-4A2E-A597-D4D8508507DF}" type="sibTrans" cxnId="{451BB8C0-7436-4A77-9C49-06B0698886AF}">
      <dgm:prSet/>
      <dgm:spPr/>
      <dgm:t>
        <a:bodyPr/>
        <a:lstStyle/>
        <a:p>
          <a:endParaRPr lang="en-US"/>
        </a:p>
      </dgm:t>
    </dgm:pt>
    <dgm:pt modelId="{DE75BCCA-2878-4968-8A8E-FEBFE58B6171}" type="parTrans" cxnId="{E1682D38-CB33-4396-9E71-F1CE36490DF4}">
      <dgm:prSet/>
      <dgm:spPr/>
      <dgm:t>
        <a:bodyPr/>
        <a:lstStyle/>
        <a:p>
          <a:endParaRPr lang="en-US"/>
        </a:p>
      </dgm:t>
    </dgm:pt>
    <dgm:pt modelId="{8E939F86-996F-4529-A644-19B074EC4CE7}">
      <dgm:prSet phldrT="[Text]"/>
      <dgm:spPr>
        <a:noFill/>
      </dgm:spPr>
      <dgm:t>
        <a:bodyPr/>
        <a:lstStyle/>
        <a:p>
          <a:r>
            <a:rPr lang="en-US">
              <a:solidFill>
                <a:schemeClr val="tx1"/>
              </a:solidFill>
              <a:latin typeface="Batang" panose="02030600000101010101" pitchFamily="18" charset="-127"/>
              <a:ea typeface="Batang" panose="02030600000101010101" pitchFamily="18" charset="-127"/>
            </a:rPr>
            <a:t>If no law requires investigation and resolution, then conduct is allowable</a:t>
          </a:r>
        </a:p>
      </dgm:t>
    </dgm:pt>
    <dgm:pt modelId="{D9E79CB4-5AF5-46CB-B7E5-C5D2DE281289}" type="sibTrans" cxnId="{E1682D38-CB33-4396-9E71-F1CE36490DF4}">
      <dgm:prSet/>
      <dgm:spPr/>
      <dgm:t>
        <a:bodyPr/>
        <a:lstStyle/>
        <a:p>
          <a:endParaRPr lang="en-US"/>
        </a:p>
      </dgm:t>
    </dgm:pt>
    <dgm:pt modelId="{045B27D7-5E64-4F7C-82F8-D1DCE54476C6}" type="sibTrans" cxnId="{AE33144B-21BB-4E54-87CD-0F13D767B6C2}">
      <dgm:prSet/>
      <dgm:spPr/>
      <dgm:t>
        <a:bodyPr/>
        <a:lstStyle/>
        <a:p>
          <a:endParaRPr lang="en-US"/>
        </a:p>
      </dgm:t>
    </dgm:pt>
    <dgm:pt modelId="{063FFCAD-11F2-48CE-BF97-4E678F3C37DF}" type="pres">
      <dgm:prSet presAssocID="{C014140B-5D50-4AE3-9818-432FD509A06F}" presName="Name0" presStyleCnt="0">
        <dgm:presLayoutVars>
          <dgm:chMax/>
          <dgm:chPref val="3"/>
          <dgm:dir/>
          <dgm:animOne val="branch"/>
          <dgm:animLvl val="lvl"/>
        </dgm:presLayoutVars>
      </dgm:prSet>
      <dgm:spPr/>
    </dgm:pt>
    <dgm:pt modelId="{304872E4-8BFA-4976-BBD7-7539518F3649}" type="pres">
      <dgm:prSet presAssocID="{447D27BB-1BAD-49E9-866B-90C98FFC42FB}" presName="composite" presStyleCnt="0"/>
      <dgm:spPr/>
    </dgm:pt>
    <dgm:pt modelId="{DA48E4FD-005F-490C-90D1-37765E311C1D}" type="pres">
      <dgm:prSet presAssocID="{447D27BB-1BAD-49E9-866B-90C98FFC42FB}" presName="FirstChild" presStyleLbl="revTx" presStyleIdx="0" presStyleCnt="8">
        <dgm:presLayoutVars>
          <dgm:chMax val="0"/>
          <dgm:chPref val="0"/>
          <dgm:bulletEnabled val="1"/>
        </dgm:presLayoutVars>
      </dgm:prSet>
      <dgm:spPr/>
    </dgm:pt>
    <dgm:pt modelId="{C6D601E4-9E52-42E2-94E4-2484D8E2F740}" type="pres">
      <dgm:prSet presAssocID="{447D27BB-1BAD-49E9-866B-90C98FFC42FB}" presName="Parent" presStyleLbl="alignNode1" presStyleIdx="0" presStyleCnt="4">
        <dgm:presLayoutVars>
          <dgm:chMax val="3"/>
          <dgm:chPref val="3"/>
          <dgm:bulletEnabled val="1"/>
        </dgm:presLayoutVars>
      </dgm:prSet>
      <dgm:spPr/>
    </dgm:pt>
    <dgm:pt modelId="{AD3BD991-BF63-452E-A90A-5E464012D4F5}" type="pres">
      <dgm:prSet presAssocID="{447D27BB-1BAD-49E9-866B-90C98FFC42FB}" presName="Accent" presStyleLbl="parChTrans1D1" presStyleIdx="0" presStyleCnt="4"/>
      <dgm:spPr/>
    </dgm:pt>
    <dgm:pt modelId="{46C507E1-9C7F-49DD-AFD6-4890DEA01296}" type="pres">
      <dgm:prSet presAssocID="{447D27BB-1BAD-49E9-866B-90C98FFC42FB}" presName="Child" presStyleLbl="revTx" presStyleIdx="1" presStyleCnt="8">
        <dgm:presLayoutVars>
          <dgm:chMax val="0"/>
          <dgm:chPref val="0"/>
          <dgm:bulletEnabled val="1"/>
        </dgm:presLayoutVars>
      </dgm:prSet>
      <dgm:spPr/>
    </dgm:pt>
    <dgm:pt modelId="{9ACD86D0-FB55-4530-9D96-2127B9C14FD9}" type="pres">
      <dgm:prSet presAssocID="{529A8FE4-6209-42F1-A8CF-CE351EB9A53A}" presName="sibTrans" presStyleCnt="0"/>
      <dgm:spPr/>
    </dgm:pt>
    <dgm:pt modelId="{705FC5D6-85A3-4C40-B76B-18633E0F9CEF}" type="pres">
      <dgm:prSet presAssocID="{8074313E-DD77-46A9-9BC4-A5DC25E43D75}" presName="composite" presStyleCnt="0"/>
      <dgm:spPr/>
    </dgm:pt>
    <dgm:pt modelId="{03EF8C50-A063-4E5B-9FF2-CEF472B46CCC}" type="pres">
      <dgm:prSet presAssocID="{8074313E-DD77-46A9-9BC4-A5DC25E43D75}" presName="FirstChild" presStyleLbl="revTx" presStyleIdx="2" presStyleCnt="8">
        <dgm:presLayoutVars>
          <dgm:chMax val="0"/>
          <dgm:chPref val="0"/>
          <dgm:bulletEnabled val="1"/>
        </dgm:presLayoutVars>
      </dgm:prSet>
      <dgm:spPr/>
    </dgm:pt>
    <dgm:pt modelId="{7B18BA4B-214B-4BFF-81B0-5636442BBEBE}" type="pres">
      <dgm:prSet presAssocID="{8074313E-DD77-46A9-9BC4-A5DC25E43D75}" presName="Parent" presStyleLbl="alignNode1" presStyleIdx="1" presStyleCnt="4">
        <dgm:presLayoutVars>
          <dgm:chMax val="3"/>
          <dgm:chPref val="3"/>
          <dgm:bulletEnabled val="1"/>
        </dgm:presLayoutVars>
      </dgm:prSet>
      <dgm:spPr/>
    </dgm:pt>
    <dgm:pt modelId="{7852CF36-86D0-4C9A-9EC5-0203B30502F0}" type="pres">
      <dgm:prSet presAssocID="{8074313E-DD77-46A9-9BC4-A5DC25E43D75}" presName="Accent" presStyleLbl="parChTrans1D1" presStyleIdx="1" presStyleCnt="4"/>
      <dgm:spPr/>
    </dgm:pt>
    <dgm:pt modelId="{DDD256F4-2FB1-4F84-93B7-24E9B3C077F9}" type="pres">
      <dgm:prSet presAssocID="{8074313E-DD77-46A9-9BC4-A5DC25E43D75}" presName="Child" presStyleLbl="revTx" presStyleIdx="3" presStyleCnt="8">
        <dgm:presLayoutVars>
          <dgm:chMax val="0"/>
          <dgm:chPref val="0"/>
          <dgm:bulletEnabled val="1"/>
        </dgm:presLayoutVars>
      </dgm:prSet>
      <dgm:spPr/>
    </dgm:pt>
    <dgm:pt modelId="{2920E417-50A2-40EA-9782-B99DB7A5B922}" type="pres">
      <dgm:prSet presAssocID="{E4C9ED09-F90A-41E3-A150-015C096946E9}" presName="sibTrans" presStyleCnt="0"/>
      <dgm:spPr/>
    </dgm:pt>
    <dgm:pt modelId="{A3D93FAC-052D-4184-BB7C-AEBC5D7E863F}" type="pres">
      <dgm:prSet presAssocID="{DF742828-105A-4767-9F79-F07B7F52B654}" presName="composite" presStyleCnt="0"/>
      <dgm:spPr/>
    </dgm:pt>
    <dgm:pt modelId="{863363F4-A54D-4D5F-B07D-67B4882CBCCA}" type="pres">
      <dgm:prSet presAssocID="{DF742828-105A-4767-9F79-F07B7F52B654}" presName="FirstChild" presStyleLbl="revTx" presStyleIdx="4" presStyleCnt="8">
        <dgm:presLayoutVars>
          <dgm:chMax val="0"/>
          <dgm:chPref val="0"/>
          <dgm:bulletEnabled val="1"/>
        </dgm:presLayoutVars>
      </dgm:prSet>
      <dgm:spPr/>
    </dgm:pt>
    <dgm:pt modelId="{9B547EE6-73E2-49F0-8996-EBDA6B8BD19D}" type="pres">
      <dgm:prSet presAssocID="{DF742828-105A-4767-9F79-F07B7F52B654}" presName="Parent" presStyleLbl="alignNode1" presStyleIdx="2" presStyleCnt="4">
        <dgm:presLayoutVars>
          <dgm:chMax val="3"/>
          <dgm:chPref val="3"/>
          <dgm:bulletEnabled val="1"/>
        </dgm:presLayoutVars>
      </dgm:prSet>
      <dgm:spPr/>
    </dgm:pt>
    <dgm:pt modelId="{C2B2078C-E7E5-4353-91AB-97473C61833A}" type="pres">
      <dgm:prSet presAssocID="{DF742828-105A-4767-9F79-F07B7F52B654}" presName="Accent" presStyleLbl="parChTrans1D1" presStyleIdx="2" presStyleCnt="4"/>
      <dgm:spPr/>
    </dgm:pt>
    <dgm:pt modelId="{F077946A-91E6-4507-B489-22BC41E9E9D7}" type="pres">
      <dgm:prSet presAssocID="{DF742828-105A-4767-9F79-F07B7F52B654}" presName="Child" presStyleLbl="revTx" presStyleIdx="5" presStyleCnt="8">
        <dgm:presLayoutVars>
          <dgm:chMax val="0"/>
          <dgm:chPref val="0"/>
          <dgm:bulletEnabled val="1"/>
        </dgm:presLayoutVars>
      </dgm:prSet>
      <dgm:spPr/>
    </dgm:pt>
    <dgm:pt modelId="{73EB8D82-A479-4D84-B090-D631DC9DF420}" type="pres">
      <dgm:prSet presAssocID="{B1152A04-6961-430D-B14D-B4B57E269CEB}" presName="sibTrans" presStyleCnt="0"/>
      <dgm:spPr/>
    </dgm:pt>
    <dgm:pt modelId="{51AAAA86-5325-4481-B5E6-B1EA782F150A}" type="pres">
      <dgm:prSet presAssocID="{084A968E-49D9-4ED0-ACE3-3115D668FD97}" presName="composite" presStyleCnt="0"/>
      <dgm:spPr/>
    </dgm:pt>
    <dgm:pt modelId="{196320FF-21A8-43FA-A5F7-CF097D71CE78}" type="pres">
      <dgm:prSet presAssocID="{084A968E-49D9-4ED0-ACE3-3115D668FD97}" presName="FirstChild" presStyleLbl="revTx" presStyleIdx="6" presStyleCnt="8">
        <dgm:presLayoutVars>
          <dgm:chMax val="0"/>
          <dgm:chPref val="0"/>
          <dgm:bulletEnabled val="1"/>
        </dgm:presLayoutVars>
      </dgm:prSet>
      <dgm:spPr/>
    </dgm:pt>
    <dgm:pt modelId="{C98C2A11-A2B7-4FA0-A324-60E3F731B714}" type="pres">
      <dgm:prSet presAssocID="{084A968E-49D9-4ED0-ACE3-3115D668FD97}" presName="Parent" presStyleLbl="alignNode1" presStyleIdx="3" presStyleCnt="4">
        <dgm:presLayoutVars>
          <dgm:chMax val="3"/>
          <dgm:chPref val="3"/>
          <dgm:bulletEnabled val="1"/>
        </dgm:presLayoutVars>
      </dgm:prSet>
      <dgm:spPr/>
    </dgm:pt>
    <dgm:pt modelId="{F88C8933-EAA8-4B15-8E3D-1B4007FB89A8}" type="pres">
      <dgm:prSet presAssocID="{084A968E-49D9-4ED0-ACE3-3115D668FD97}" presName="Accent" presStyleLbl="parChTrans1D1" presStyleIdx="3" presStyleCnt="4"/>
      <dgm:spPr/>
    </dgm:pt>
    <dgm:pt modelId="{4331A0EF-3872-4094-B4AD-F1B07F9D696C}" type="pres">
      <dgm:prSet presAssocID="{084A968E-49D9-4ED0-ACE3-3115D668FD97}" presName="Child" presStyleLbl="revTx" presStyleIdx="7" presStyleCnt="8">
        <dgm:presLayoutVars>
          <dgm:chMax val="0"/>
          <dgm:chPref val="0"/>
          <dgm:bulletEnabled val="1"/>
        </dgm:presLayoutVars>
      </dgm:prSet>
      <dgm:spPr/>
    </dgm:pt>
  </dgm:ptLst>
  <dgm:cxnLst>
    <dgm:cxn modelId="{D1A47916-B576-48EB-9D3C-2C7A88516035}" type="presOf" srcId="{4EEB7E4B-C469-4068-8B0A-134D2876DAE7}" destId="{F077946A-91E6-4507-B489-22BC41E9E9D7}" srcOrd="0" destOrd="0" presId="urn:microsoft.com/office/officeart/2011/layout/TabList"/>
    <dgm:cxn modelId="{604D6C17-6EFC-4636-B1EA-7EEAF8FD4545}" type="presOf" srcId="{C014140B-5D50-4AE3-9818-432FD509A06F}" destId="{063FFCAD-11F2-48CE-BF97-4E678F3C37DF}" srcOrd="0" destOrd="0" presId="urn:microsoft.com/office/officeart/2011/layout/TabList"/>
    <dgm:cxn modelId="{F7450B19-D7B4-4B64-8CB8-422F7F383BA9}" type="presOf" srcId="{A150481C-2C45-4082-BED3-19649CB6A6BD}" destId="{196320FF-21A8-43FA-A5F7-CF097D71CE78}" srcOrd="0" destOrd="0" presId="urn:microsoft.com/office/officeart/2011/layout/TabList"/>
    <dgm:cxn modelId="{A5809F19-60C2-4D77-939C-071E4427C2BE}" srcId="{DF742828-105A-4767-9F79-F07B7F52B654}" destId="{4EEB7E4B-C469-4068-8B0A-134D2876DAE7}" srcOrd="1" destOrd="0" parTransId="{A6A9B6F7-8DC1-4477-813D-62F99ECB73B4}" sibTransId="{6003993E-A725-4810-8864-96684A7ABB5F}"/>
    <dgm:cxn modelId="{74FADB19-4354-4486-A0B9-C818EDEE9B57}" srcId="{DF742828-105A-4767-9F79-F07B7F52B654}" destId="{C64C55E3-85F5-46E8-8A5C-3CF3DCFA5954}" srcOrd="0" destOrd="0" parTransId="{A2CFC887-9C8E-4153-8E64-6D81F8D3BCDA}" sibTransId="{5268C4D9-21CA-40AA-ABA8-4B3B0DAE3344}"/>
    <dgm:cxn modelId="{38B5E11B-70ED-4FFA-9D6E-FFDCD702F54A}" type="presOf" srcId="{619DBE64-4E20-4C4E-AC08-CCAB1ECE93D8}" destId="{03EF8C50-A063-4E5B-9FF2-CEF472B46CCC}" srcOrd="0" destOrd="0" presId="urn:microsoft.com/office/officeart/2011/layout/TabList"/>
    <dgm:cxn modelId="{6323D525-83B6-4689-A649-436949A3BD4E}" type="presOf" srcId="{DF742828-105A-4767-9F79-F07B7F52B654}" destId="{9B547EE6-73E2-49F0-8996-EBDA6B8BD19D}" srcOrd="0" destOrd="0" presId="urn:microsoft.com/office/officeart/2011/layout/TabList"/>
    <dgm:cxn modelId="{A32F2531-A729-4E51-879A-8C67188B5CCE}" type="presOf" srcId="{C64C55E3-85F5-46E8-8A5C-3CF3DCFA5954}" destId="{863363F4-A54D-4D5F-B07D-67B4882CBCCA}" srcOrd="0" destOrd="0" presId="urn:microsoft.com/office/officeart/2011/layout/TabList"/>
    <dgm:cxn modelId="{928CA035-50FC-4295-BE56-915E4B66FD99}" srcId="{C014140B-5D50-4AE3-9818-432FD509A06F}" destId="{447D27BB-1BAD-49E9-866B-90C98FFC42FB}" srcOrd="0" destOrd="0" parTransId="{B651FE07-5866-49DA-AD5D-30980D6857A4}" sibTransId="{529A8FE4-6209-42F1-A8CF-CE351EB9A53A}"/>
    <dgm:cxn modelId="{9AAEC935-454B-4B43-BCC9-826395A3326B}" type="presOf" srcId="{8C342C12-9E6A-4463-BDEE-D26E306D7AD4}" destId="{DA48E4FD-005F-490C-90D1-37765E311C1D}" srcOrd="0" destOrd="0" presId="urn:microsoft.com/office/officeart/2011/layout/TabList"/>
    <dgm:cxn modelId="{E1682D38-CB33-4396-9E71-F1CE36490DF4}" srcId="{084A968E-49D9-4ED0-ACE3-3115D668FD97}" destId="{8E939F86-996F-4529-A644-19B074EC4CE7}" srcOrd="1" destOrd="0" parTransId="{DE75BCCA-2878-4968-8A8E-FEBFE58B6171}" sibTransId="{D9E79CB4-5AF5-46CB-B7E5-C5D2DE281289}"/>
    <dgm:cxn modelId="{CCCF616A-88EA-4087-B92F-09DC816835F7}" type="presOf" srcId="{8074313E-DD77-46A9-9BC4-A5DC25E43D75}" destId="{7B18BA4B-214B-4BFF-81B0-5636442BBEBE}" srcOrd="0" destOrd="0" presId="urn:microsoft.com/office/officeart/2011/layout/TabList"/>
    <dgm:cxn modelId="{AE33144B-21BB-4E54-87CD-0F13D767B6C2}" srcId="{C014140B-5D50-4AE3-9818-432FD509A06F}" destId="{084A968E-49D9-4ED0-ACE3-3115D668FD97}" srcOrd="3" destOrd="0" parTransId="{D4232184-EBD2-4CEA-8029-7F4491939DC5}" sibTransId="{045B27D7-5E64-4F7C-82F8-D1DCE54476C6}"/>
    <dgm:cxn modelId="{0E5AE78B-E889-4CA9-BC04-8649F1F0FF03}" srcId="{447D27BB-1BAD-49E9-866B-90C98FFC42FB}" destId="{8C342C12-9E6A-4463-BDEE-D26E306D7AD4}" srcOrd="0" destOrd="0" parTransId="{FD7F7F03-52D3-4CAC-ACCA-5F1337297863}" sibTransId="{3E71564C-2187-4443-85DF-96CF4201FC3D}"/>
    <dgm:cxn modelId="{EA7C3D9A-7210-4F82-B8E8-F425CA40B176}" srcId="{C014140B-5D50-4AE3-9818-432FD509A06F}" destId="{8074313E-DD77-46A9-9BC4-A5DC25E43D75}" srcOrd="1" destOrd="0" parTransId="{79DB52EC-B263-49AA-BDF1-BCED1C614B2C}" sibTransId="{E4C9ED09-F90A-41E3-A150-015C096946E9}"/>
    <dgm:cxn modelId="{B9CC54A3-6EFE-4C86-8903-6ED90037ECD7}" type="presOf" srcId="{447D27BB-1BAD-49E9-866B-90C98FFC42FB}" destId="{C6D601E4-9E52-42E2-94E4-2484D8E2F740}" srcOrd="0" destOrd="0" presId="urn:microsoft.com/office/officeart/2011/layout/TabList"/>
    <dgm:cxn modelId="{B66D91AD-8A69-4FE9-84FB-1A0EF659801D}" srcId="{8074313E-DD77-46A9-9BC4-A5DC25E43D75}" destId="{619DBE64-4E20-4C4E-AC08-CCAB1ECE93D8}" srcOrd="0" destOrd="0" parTransId="{B75D1BE8-934F-4BDB-916A-E13CEE6FDB9B}" sibTransId="{CB4510CB-6472-4236-98BA-5CBACC63BE36}"/>
    <dgm:cxn modelId="{8AED23AE-DE6A-412E-8AA1-B07DE63CED4D}" srcId="{C014140B-5D50-4AE3-9818-432FD509A06F}" destId="{DF742828-105A-4767-9F79-F07B7F52B654}" srcOrd="2" destOrd="0" parTransId="{A62708A7-A5FB-43E2-B965-29E523306F59}" sibTransId="{B1152A04-6961-430D-B14D-B4B57E269CEB}"/>
    <dgm:cxn modelId="{B66683AF-E569-43DE-873C-84AE133DE65D}" type="presOf" srcId="{11ECA86B-EE98-4621-ACDE-F3A3C4753DDC}" destId="{DDD256F4-2FB1-4F84-93B7-24E9B3C077F9}" srcOrd="0" destOrd="0" presId="urn:microsoft.com/office/officeart/2011/layout/TabList"/>
    <dgm:cxn modelId="{C94B98B6-5EA1-4F1A-B659-C5FBC11CE0FF}" type="presOf" srcId="{8E939F86-996F-4529-A644-19B074EC4CE7}" destId="{4331A0EF-3872-4094-B4AD-F1B07F9D696C}" srcOrd="0" destOrd="0" presId="urn:microsoft.com/office/officeart/2011/layout/TabList"/>
    <dgm:cxn modelId="{E72F1DC0-E617-41F1-AC01-1AC5B55A45BD}" type="presOf" srcId="{084A968E-49D9-4ED0-ACE3-3115D668FD97}" destId="{C98C2A11-A2B7-4FA0-A324-60E3F731B714}" srcOrd="0" destOrd="0" presId="urn:microsoft.com/office/officeart/2011/layout/TabList"/>
    <dgm:cxn modelId="{451BB8C0-7436-4A77-9C49-06B0698886AF}" srcId="{084A968E-49D9-4ED0-ACE3-3115D668FD97}" destId="{A150481C-2C45-4082-BED3-19649CB6A6BD}" srcOrd="0" destOrd="0" parTransId="{BCBCCB69-EA41-4D6F-A8B5-C766A89BFCF6}" sibTransId="{74CEDD1D-E4C8-4A2E-A597-D4D8508507DF}"/>
    <dgm:cxn modelId="{785241C2-84A2-40DF-A633-9BF10B855A15}" srcId="{447D27BB-1BAD-49E9-866B-90C98FFC42FB}" destId="{64203BC2-2B71-4DD1-97A6-189E0130D856}" srcOrd="1" destOrd="0" parTransId="{A8998A08-16B1-49C7-819B-7818F9E9A859}" sibTransId="{252D80C2-2AF2-4031-B5E4-3996DD27B4FD}"/>
    <dgm:cxn modelId="{AABA79CB-7369-42F7-8B5F-419BC039B5E7}" type="presOf" srcId="{64203BC2-2B71-4DD1-97A6-189E0130D856}" destId="{46C507E1-9C7F-49DD-AFD6-4890DEA01296}" srcOrd="0" destOrd="0" presId="urn:microsoft.com/office/officeart/2011/layout/TabList"/>
    <dgm:cxn modelId="{116C51DC-AF60-48CA-82C8-D2C361ECBE1A}" srcId="{8074313E-DD77-46A9-9BC4-A5DC25E43D75}" destId="{11ECA86B-EE98-4621-ACDE-F3A3C4753DDC}" srcOrd="1" destOrd="0" parTransId="{BF1811C0-79DB-4262-BA09-4101FF796955}" sibTransId="{C24426B0-A359-4BC9-ABB3-D5A856109F19}"/>
    <dgm:cxn modelId="{4954D9C0-3691-49A3-A370-824D473179BE}" type="presParOf" srcId="{063FFCAD-11F2-48CE-BF97-4E678F3C37DF}" destId="{304872E4-8BFA-4976-BBD7-7539518F3649}" srcOrd="0" destOrd="0" presId="urn:microsoft.com/office/officeart/2011/layout/TabList"/>
    <dgm:cxn modelId="{42A4C7CE-509A-4B17-8BF7-9BE3FF3E4AC5}" type="presParOf" srcId="{304872E4-8BFA-4976-BBD7-7539518F3649}" destId="{DA48E4FD-005F-490C-90D1-37765E311C1D}" srcOrd="0" destOrd="0" presId="urn:microsoft.com/office/officeart/2011/layout/TabList"/>
    <dgm:cxn modelId="{792FF00F-1D16-4CAB-9853-2D52893D05DE}" type="presParOf" srcId="{304872E4-8BFA-4976-BBD7-7539518F3649}" destId="{C6D601E4-9E52-42E2-94E4-2484D8E2F740}" srcOrd="1" destOrd="0" presId="urn:microsoft.com/office/officeart/2011/layout/TabList"/>
    <dgm:cxn modelId="{86BA66BF-8201-4F01-A139-C0A0DEF7D985}" type="presParOf" srcId="{304872E4-8BFA-4976-BBD7-7539518F3649}" destId="{AD3BD991-BF63-452E-A90A-5E464012D4F5}" srcOrd="2" destOrd="0" presId="urn:microsoft.com/office/officeart/2011/layout/TabList"/>
    <dgm:cxn modelId="{BAA0850D-72DC-4609-AAE6-23B22E85B3D9}" type="presParOf" srcId="{063FFCAD-11F2-48CE-BF97-4E678F3C37DF}" destId="{46C507E1-9C7F-49DD-AFD6-4890DEA01296}" srcOrd="1" destOrd="0" presId="urn:microsoft.com/office/officeart/2011/layout/TabList"/>
    <dgm:cxn modelId="{B68514CB-0492-4D32-A2B9-1DE620477E73}" type="presParOf" srcId="{063FFCAD-11F2-48CE-BF97-4E678F3C37DF}" destId="{9ACD86D0-FB55-4530-9D96-2127B9C14FD9}" srcOrd="2" destOrd="0" presId="urn:microsoft.com/office/officeart/2011/layout/TabList"/>
    <dgm:cxn modelId="{4011B2D8-E86F-4D5F-9CA2-585FAA030292}" type="presParOf" srcId="{063FFCAD-11F2-48CE-BF97-4E678F3C37DF}" destId="{705FC5D6-85A3-4C40-B76B-18633E0F9CEF}" srcOrd="3" destOrd="0" presId="urn:microsoft.com/office/officeart/2011/layout/TabList"/>
    <dgm:cxn modelId="{3492694A-E4E8-4B8B-B7BD-F6B6FF84F8C9}" type="presParOf" srcId="{705FC5D6-85A3-4C40-B76B-18633E0F9CEF}" destId="{03EF8C50-A063-4E5B-9FF2-CEF472B46CCC}" srcOrd="0" destOrd="0" presId="urn:microsoft.com/office/officeart/2011/layout/TabList"/>
    <dgm:cxn modelId="{A11C7DE5-81AA-41CA-95DD-B9082DB1223E}" type="presParOf" srcId="{705FC5D6-85A3-4C40-B76B-18633E0F9CEF}" destId="{7B18BA4B-214B-4BFF-81B0-5636442BBEBE}" srcOrd="1" destOrd="0" presId="urn:microsoft.com/office/officeart/2011/layout/TabList"/>
    <dgm:cxn modelId="{70DF264C-DBF0-4E15-A24C-1CA031AA14C1}" type="presParOf" srcId="{705FC5D6-85A3-4C40-B76B-18633E0F9CEF}" destId="{7852CF36-86D0-4C9A-9EC5-0203B30502F0}" srcOrd="2" destOrd="0" presId="urn:microsoft.com/office/officeart/2011/layout/TabList"/>
    <dgm:cxn modelId="{D0555F33-78AD-4BEB-B4D3-01F23538DB3D}" type="presParOf" srcId="{063FFCAD-11F2-48CE-BF97-4E678F3C37DF}" destId="{DDD256F4-2FB1-4F84-93B7-24E9B3C077F9}" srcOrd="4" destOrd="0" presId="urn:microsoft.com/office/officeart/2011/layout/TabList"/>
    <dgm:cxn modelId="{5B4E61AB-DE20-49DB-8342-EFE1FB25DCF8}" type="presParOf" srcId="{063FFCAD-11F2-48CE-BF97-4E678F3C37DF}" destId="{2920E417-50A2-40EA-9782-B99DB7A5B922}" srcOrd="5" destOrd="0" presId="urn:microsoft.com/office/officeart/2011/layout/TabList"/>
    <dgm:cxn modelId="{B8B2C1D3-9376-4D10-9DFF-A3D9A4507B73}" type="presParOf" srcId="{063FFCAD-11F2-48CE-BF97-4E678F3C37DF}" destId="{A3D93FAC-052D-4184-BB7C-AEBC5D7E863F}" srcOrd="6" destOrd="0" presId="urn:microsoft.com/office/officeart/2011/layout/TabList"/>
    <dgm:cxn modelId="{7E26FD37-0F53-4E67-BA67-9FB01D258F78}" type="presParOf" srcId="{A3D93FAC-052D-4184-BB7C-AEBC5D7E863F}" destId="{863363F4-A54D-4D5F-B07D-67B4882CBCCA}" srcOrd="0" destOrd="0" presId="urn:microsoft.com/office/officeart/2011/layout/TabList"/>
    <dgm:cxn modelId="{62166AA8-3898-4A84-8EF9-DFE86FA289BE}" type="presParOf" srcId="{A3D93FAC-052D-4184-BB7C-AEBC5D7E863F}" destId="{9B547EE6-73E2-49F0-8996-EBDA6B8BD19D}" srcOrd="1" destOrd="0" presId="urn:microsoft.com/office/officeart/2011/layout/TabList"/>
    <dgm:cxn modelId="{CD5A6031-F72C-4A7E-B3E5-06B4639616D7}" type="presParOf" srcId="{A3D93FAC-052D-4184-BB7C-AEBC5D7E863F}" destId="{C2B2078C-E7E5-4353-91AB-97473C61833A}" srcOrd="2" destOrd="0" presId="urn:microsoft.com/office/officeart/2011/layout/TabList"/>
    <dgm:cxn modelId="{B6316861-BB8A-4EDD-BBA6-3B22C6B99A7E}" type="presParOf" srcId="{063FFCAD-11F2-48CE-BF97-4E678F3C37DF}" destId="{F077946A-91E6-4507-B489-22BC41E9E9D7}" srcOrd="7" destOrd="0" presId="urn:microsoft.com/office/officeart/2011/layout/TabList"/>
    <dgm:cxn modelId="{F700C9AD-1849-4128-8C77-0BDD46AF7895}" type="presParOf" srcId="{063FFCAD-11F2-48CE-BF97-4E678F3C37DF}" destId="{73EB8D82-A479-4D84-B090-D631DC9DF420}" srcOrd="8" destOrd="0" presId="urn:microsoft.com/office/officeart/2011/layout/TabList"/>
    <dgm:cxn modelId="{71D9AE16-0B11-4F29-946D-C28554E87530}" type="presParOf" srcId="{063FFCAD-11F2-48CE-BF97-4E678F3C37DF}" destId="{51AAAA86-5325-4481-B5E6-B1EA782F150A}" srcOrd="9" destOrd="0" presId="urn:microsoft.com/office/officeart/2011/layout/TabList"/>
    <dgm:cxn modelId="{BB621F84-CD5A-432C-A081-D03ADC08F3C2}" type="presParOf" srcId="{51AAAA86-5325-4481-B5E6-B1EA782F150A}" destId="{196320FF-21A8-43FA-A5F7-CF097D71CE78}" srcOrd="0" destOrd="0" presId="urn:microsoft.com/office/officeart/2011/layout/TabList"/>
    <dgm:cxn modelId="{D023DF1C-A1FD-4A63-A689-56E8D68BC039}" type="presParOf" srcId="{51AAAA86-5325-4481-B5E6-B1EA782F150A}" destId="{C98C2A11-A2B7-4FA0-A324-60E3F731B714}" srcOrd="1" destOrd="0" presId="urn:microsoft.com/office/officeart/2011/layout/TabList"/>
    <dgm:cxn modelId="{7B93F7E7-79DE-4F35-8F16-29D8B33132BA}" type="presParOf" srcId="{51AAAA86-5325-4481-B5E6-B1EA782F150A}" destId="{F88C8933-EAA8-4B15-8E3D-1B4007FB89A8}" srcOrd="2" destOrd="0" presId="urn:microsoft.com/office/officeart/2011/layout/TabList"/>
    <dgm:cxn modelId="{F8A18235-713D-473A-AFC6-83A304585475}" type="presParOf" srcId="{063FFCAD-11F2-48CE-BF97-4E678F3C37DF}" destId="{4331A0EF-3872-4094-B4AD-F1B07F9D696C}" srcOrd="1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C47EC-1F11-45EE-A74B-73E0E5F30F85}">
      <dsp:nvSpPr>
        <dsp:cNvPr id="0" name=""/>
        <dsp:cNvSpPr/>
      </dsp:nvSpPr>
      <dsp:spPr>
        <a:xfrm>
          <a:off x="1068572" y="843899"/>
          <a:ext cx="6092455" cy="3276314"/>
        </a:xfrm>
        <a:prstGeom prst="round2DiagRect">
          <a:avLst>
            <a:gd name="adj1" fmla="val 0"/>
            <a:gd name="adj2"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14DA45-BE15-4788-A47B-803A0FC93126}">
      <dsp:nvSpPr>
        <dsp:cNvPr id="0" name=""/>
        <dsp:cNvSpPr/>
      </dsp:nvSpPr>
      <dsp:spPr>
        <a:xfrm>
          <a:off x="4114799" y="1191387"/>
          <a:ext cx="812" cy="258133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7037C2-A251-424C-A005-EBF57DC9CDFF}">
      <dsp:nvSpPr>
        <dsp:cNvPr id="0" name=""/>
        <dsp:cNvSpPr/>
      </dsp:nvSpPr>
      <dsp:spPr>
        <a:xfrm>
          <a:off x="1271653" y="1092104"/>
          <a:ext cx="2640064" cy="27799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kern="1200">
              <a:solidFill>
                <a:schemeClr val="tx1"/>
              </a:solidFill>
              <a:latin typeface="Batang" panose="02030600000101010101" pitchFamily="18" charset="-127"/>
              <a:ea typeface="Batang" panose="02030600000101010101" pitchFamily="18" charset="-127"/>
            </a:rPr>
            <a:t>Focused attention and resources on the problem of sexual harassment</a:t>
          </a:r>
        </a:p>
      </dsp:txBody>
      <dsp:txXfrm>
        <a:off x="1271653" y="1092104"/>
        <a:ext cx="2640064" cy="2779903"/>
      </dsp:txXfrm>
    </dsp:sp>
    <dsp:sp modelId="{A110DF8D-F995-45A7-8B79-F42F9B56B9E9}">
      <dsp:nvSpPr>
        <dsp:cNvPr id="0" name=""/>
        <dsp:cNvSpPr/>
      </dsp:nvSpPr>
      <dsp:spPr>
        <a:xfrm>
          <a:off x="4317881" y="1092104"/>
          <a:ext cx="2640064" cy="27799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kern="1200">
              <a:latin typeface="Batang" panose="02030600000101010101" pitchFamily="18" charset="-127"/>
              <a:ea typeface="Batang" panose="02030600000101010101" pitchFamily="18" charset="-127"/>
            </a:rPr>
            <a:t>Raised concerns that Respondents were being treated unfairly</a:t>
          </a:r>
        </a:p>
      </dsp:txBody>
      <dsp:txXfrm>
        <a:off x="4317881" y="1092104"/>
        <a:ext cx="2640064" cy="2779903"/>
      </dsp:txXfrm>
    </dsp:sp>
    <dsp:sp modelId="{C73626EF-12AF-453F-83C8-547C7B918BFB}">
      <dsp:nvSpPr>
        <dsp:cNvPr id="0" name=""/>
        <dsp:cNvSpPr/>
      </dsp:nvSpPr>
      <dsp:spPr>
        <a:xfrm rot="16200000">
          <a:off x="-1168345" y="1337241"/>
          <a:ext cx="3574161" cy="1015409"/>
        </a:xfrm>
        <a:prstGeom prst="rightArrow">
          <a:avLst>
            <a:gd name="adj1" fmla="val 49830"/>
            <a:gd name="adj2" fmla="val 6066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1"/>
              </a:solidFill>
              <a:latin typeface="Batang" panose="02030600000101010101" pitchFamily="18" charset="-127"/>
              <a:ea typeface="Batang" panose="02030600000101010101" pitchFamily="18" charset="-127"/>
            </a:rPr>
            <a:t>Efficacy</a:t>
          </a:r>
          <a:r>
            <a:rPr lang="en-US" sz="2200" b="1" kern="1200">
              <a:solidFill>
                <a:schemeClr val="bg1"/>
              </a:solidFill>
              <a:latin typeface="Batang" panose="02030600000101010101" pitchFamily="18" charset="-127"/>
              <a:ea typeface="Batang" panose="02030600000101010101" pitchFamily="18" charset="-127"/>
            </a:rPr>
            <a:t> </a:t>
          </a:r>
          <a:r>
            <a:rPr lang="en-US" sz="2200" kern="1200"/>
            <a:t>  </a:t>
          </a:r>
        </a:p>
      </dsp:txBody>
      <dsp:txXfrm>
        <a:off x="-1014882" y="1745419"/>
        <a:ext cx="3267235" cy="505979"/>
      </dsp:txXfrm>
    </dsp:sp>
    <dsp:sp modelId="{49199EF4-D702-4AEF-94FF-2001FB195B15}">
      <dsp:nvSpPr>
        <dsp:cNvPr id="0" name=""/>
        <dsp:cNvSpPr/>
      </dsp:nvSpPr>
      <dsp:spPr>
        <a:xfrm rot="5400000">
          <a:off x="5881651" y="2669327"/>
          <a:ext cx="3574161" cy="1015409"/>
        </a:xfrm>
        <a:prstGeom prst="rightArrow">
          <a:avLst>
            <a:gd name="adj1" fmla="val 49830"/>
            <a:gd name="adj2" fmla="val 6066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1"/>
              </a:solidFill>
              <a:latin typeface="Batang" panose="02030600000101010101" pitchFamily="18" charset="-127"/>
              <a:ea typeface="Batang" panose="02030600000101010101" pitchFamily="18" charset="-127"/>
            </a:rPr>
            <a:t>Overreach</a:t>
          </a:r>
        </a:p>
      </dsp:txBody>
      <dsp:txXfrm>
        <a:off x="6035114" y="2770579"/>
        <a:ext cx="3267235" cy="505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3EFB3-6422-4C9F-9869-10F874C50480}">
      <dsp:nvSpPr>
        <dsp:cNvPr id="0" name=""/>
        <dsp:cNvSpPr/>
      </dsp:nvSpPr>
      <dsp:spPr>
        <a:xfrm>
          <a:off x="3670447" y="2495489"/>
          <a:ext cx="1661591" cy="1661591"/>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Title IX Coordinator</a:t>
          </a:r>
        </a:p>
      </dsp:txBody>
      <dsp:txXfrm>
        <a:off x="3913781" y="2738823"/>
        <a:ext cx="1174923" cy="1174923"/>
      </dsp:txXfrm>
    </dsp:sp>
    <dsp:sp modelId="{DB58ECCB-7BFD-4E3A-B590-856449F2621A}">
      <dsp:nvSpPr>
        <dsp:cNvPr id="0" name=""/>
        <dsp:cNvSpPr/>
      </dsp:nvSpPr>
      <dsp:spPr>
        <a:xfrm rot="16200000">
          <a:off x="4086057" y="2063693"/>
          <a:ext cx="830370" cy="33222"/>
        </a:xfrm>
        <a:custGeom>
          <a:avLst/>
          <a:gdLst/>
          <a:ahLst/>
          <a:cxnLst/>
          <a:rect l="0" t="0" r="0" b="0"/>
          <a:pathLst>
            <a:path>
              <a:moveTo>
                <a:pt x="0" y="16611"/>
              </a:moveTo>
              <a:lnTo>
                <a:pt x="830370" y="166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80483" y="2059545"/>
        <a:ext cx="41518" cy="41518"/>
      </dsp:txXfrm>
    </dsp:sp>
    <dsp:sp modelId="{D1EF7259-892D-454E-ABC6-31BCCFEC43EB}">
      <dsp:nvSpPr>
        <dsp:cNvPr id="0" name=""/>
        <dsp:cNvSpPr/>
      </dsp:nvSpPr>
      <dsp:spPr>
        <a:xfrm>
          <a:off x="3670447" y="3527"/>
          <a:ext cx="1661591" cy="166159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Policies</a:t>
          </a:r>
        </a:p>
      </dsp:txBody>
      <dsp:txXfrm>
        <a:off x="3913781" y="246861"/>
        <a:ext cx="1174923" cy="1174923"/>
      </dsp:txXfrm>
    </dsp:sp>
    <dsp:sp modelId="{0D72F623-AA9A-4FD8-84D4-C88D35978D4E}">
      <dsp:nvSpPr>
        <dsp:cNvPr id="0" name=""/>
        <dsp:cNvSpPr/>
      </dsp:nvSpPr>
      <dsp:spPr>
        <a:xfrm rot="19285714">
          <a:off x="5060205" y="2532817"/>
          <a:ext cx="830370" cy="33222"/>
        </a:xfrm>
        <a:custGeom>
          <a:avLst/>
          <a:gdLst/>
          <a:ahLst/>
          <a:cxnLst/>
          <a:rect l="0" t="0" r="0" b="0"/>
          <a:pathLst>
            <a:path>
              <a:moveTo>
                <a:pt x="0" y="16611"/>
              </a:moveTo>
              <a:lnTo>
                <a:pt x="830370" y="166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4630" y="2528669"/>
        <a:ext cx="41518" cy="41518"/>
      </dsp:txXfrm>
    </dsp:sp>
    <dsp:sp modelId="{342775D6-E0A1-4D3C-9429-6891D8397C0E}">
      <dsp:nvSpPr>
        <dsp:cNvPr id="0" name=""/>
        <dsp:cNvSpPr/>
      </dsp:nvSpPr>
      <dsp:spPr>
        <a:xfrm>
          <a:off x="5618741" y="941776"/>
          <a:ext cx="1661591" cy="1661591"/>
        </a:xfrm>
        <a:prstGeom prst="ellipse">
          <a:avLst/>
        </a:prstGeom>
        <a:solidFill>
          <a:srgbClr val="FF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Training</a:t>
          </a:r>
        </a:p>
      </dsp:txBody>
      <dsp:txXfrm>
        <a:off x="5862075" y="1185110"/>
        <a:ext cx="1174923" cy="1174923"/>
      </dsp:txXfrm>
    </dsp:sp>
    <dsp:sp modelId="{210DD4A0-F30D-4850-A7AA-0C10D8AD40A7}">
      <dsp:nvSpPr>
        <dsp:cNvPr id="0" name=""/>
        <dsp:cNvSpPr/>
      </dsp:nvSpPr>
      <dsp:spPr>
        <a:xfrm rot="771429">
          <a:off x="5300799" y="3586930"/>
          <a:ext cx="830370" cy="33222"/>
        </a:xfrm>
        <a:custGeom>
          <a:avLst/>
          <a:gdLst/>
          <a:ahLst/>
          <a:cxnLst/>
          <a:rect l="0" t="0" r="0" b="0"/>
          <a:pathLst>
            <a:path>
              <a:moveTo>
                <a:pt x="0" y="16611"/>
              </a:moveTo>
              <a:lnTo>
                <a:pt x="830370" y="166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95225" y="3582783"/>
        <a:ext cx="41518" cy="41518"/>
      </dsp:txXfrm>
    </dsp:sp>
    <dsp:sp modelId="{EC01FA18-F71E-4DC4-BD35-0C3D111862DE}">
      <dsp:nvSpPr>
        <dsp:cNvPr id="0" name=""/>
        <dsp:cNvSpPr/>
      </dsp:nvSpPr>
      <dsp:spPr>
        <a:xfrm>
          <a:off x="6099930" y="3050003"/>
          <a:ext cx="1661591" cy="166159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Grievance Initiation</a:t>
          </a:r>
        </a:p>
      </dsp:txBody>
      <dsp:txXfrm>
        <a:off x="6343264" y="3293337"/>
        <a:ext cx="1174923" cy="1174923"/>
      </dsp:txXfrm>
    </dsp:sp>
    <dsp:sp modelId="{53B6B9B6-A716-4FE2-B662-1D9B20812BF8}">
      <dsp:nvSpPr>
        <dsp:cNvPr id="0" name=""/>
        <dsp:cNvSpPr/>
      </dsp:nvSpPr>
      <dsp:spPr>
        <a:xfrm rot="3857143">
          <a:off x="4626668" y="4432264"/>
          <a:ext cx="830370" cy="33222"/>
        </a:xfrm>
        <a:custGeom>
          <a:avLst/>
          <a:gdLst/>
          <a:ahLst/>
          <a:cxnLst/>
          <a:rect l="0" t="0" r="0" b="0"/>
          <a:pathLst>
            <a:path>
              <a:moveTo>
                <a:pt x="0" y="16611"/>
              </a:moveTo>
              <a:lnTo>
                <a:pt x="830370" y="166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21094" y="4428116"/>
        <a:ext cx="41518" cy="41518"/>
      </dsp:txXfrm>
    </dsp:sp>
    <dsp:sp modelId="{50DA46AA-6F18-4BAE-9DDB-9518CEE7F212}">
      <dsp:nvSpPr>
        <dsp:cNvPr id="0" name=""/>
        <dsp:cNvSpPr/>
      </dsp:nvSpPr>
      <dsp:spPr>
        <a:xfrm>
          <a:off x="4751668" y="4740669"/>
          <a:ext cx="1661591" cy="166159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Support Services</a:t>
          </a:r>
        </a:p>
      </dsp:txBody>
      <dsp:txXfrm>
        <a:off x="4995002" y="4984003"/>
        <a:ext cx="1174923" cy="1174923"/>
      </dsp:txXfrm>
    </dsp:sp>
    <dsp:sp modelId="{453DF601-4C09-45E4-AC83-C6BBA419CC45}">
      <dsp:nvSpPr>
        <dsp:cNvPr id="0" name=""/>
        <dsp:cNvSpPr/>
      </dsp:nvSpPr>
      <dsp:spPr>
        <a:xfrm rot="6942857">
          <a:off x="3545446" y="4432264"/>
          <a:ext cx="830370" cy="33222"/>
        </a:xfrm>
        <a:custGeom>
          <a:avLst/>
          <a:gdLst/>
          <a:ahLst/>
          <a:cxnLst/>
          <a:rect l="0" t="0" r="0" b="0"/>
          <a:pathLst>
            <a:path>
              <a:moveTo>
                <a:pt x="0" y="16611"/>
              </a:moveTo>
              <a:lnTo>
                <a:pt x="830370" y="166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939872" y="4428116"/>
        <a:ext cx="41518" cy="41518"/>
      </dsp:txXfrm>
    </dsp:sp>
    <dsp:sp modelId="{31D1527A-73E3-4A63-B243-B203E6C116AB}">
      <dsp:nvSpPr>
        <dsp:cNvPr id="0" name=""/>
        <dsp:cNvSpPr/>
      </dsp:nvSpPr>
      <dsp:spPr>
        <a:xfrm>
          <a:off x="2589225" y="4740669"/>
          <a:ext cx="1661591" cy="1661591"/>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Investigation</a:t>
          </a:r>
        </a:p>
      </dsp:txBody>
      <dsp:txXfrm>
        <a:off x="2832559" y="4984003"/>
        <a:ext cx="1174923" cy="1174923"/>
      </dsp:txXfrm>
    </dsp:sp>
    <dsp:sp modelId="{4BBE1823-03BD-48B9-B4E5-DB63AA4FBC5E}">
      <dsp:nvSpPr>
        <dsp:cNvPr id="0" name=""/>
        <dsp:cNvSpPr/>
      </dsp:nvSpPr>
      <dsp:spPr>
        <a:xfrm rot="10028571">
          <a:off x="2871316" y="3586930"/>
          <a:ext cx="830370" cy="33222"/>
        </a:xfrm>
        <a:custGeom>
          <a:avLst/>
          <a:gdLst/>
          <a:ahLst/>
          <a:cxnLst/>
          <a:rect l="0" t="0" r="0" b="0"/>
          <a:pathLst>
            <a:path>
              <a:moveTo>
                <a:pt x="0" y="16611"/>
              </a:moveTo>
              <a:lnTo>
                <a:pt x="830370" y="166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65742" y="3582783"/>
        <a:ext cx="41518" cy="41518"/>
      </dsp:txXfrm>
    </dsp:sp>
    <dsp:sp modelId="{8CD3F596-B68A-4EE4-BC56-80D4846B4D86}">
      <dsp:nvSpPr>
        <dsp:cNvPr id="0" name=""/>
        <dsp:cNvSpPr/>
      </dsp:nvSpPr>
      <dsp:spPr>
        <a:xfrm>
          <a:off x="1240963" y="3050003"/>
          <a:ext cx="1661591" cy="166159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Adjudication</a:t>
          </a:r>
        </a:p>
        <a:p>
          <a:pPr marL="0" lvl="0" indent="0" algn="ctr" defTabSz="577850">
            <a:lnSpc>
              <a:spcPct val="90000"/>
            </a:lnSpc>
            <a:spcBef>
              <a:spcPct val="0"/>
            </a:spcBef>
            <a:spcAft>
              <a:spcPct val="35000"/>
            </a:spcAft>
            <a:buNone/>
          </a:pPr>
          <a:r>
            <a:rPr lang="en-US" sz="1300" kern="1200"/>
            <a:t>or</a:t>
          </a:r>
        </a:p>
        <a:p>
          <a:pPr marL="0" lvl="0" indent="0" algn="ctr" defTabSz="577850">
            <a:lnSpc>
              <a:spcPct val="90000"/>
            </a:lnSpc>
            <a:spcBef>
              <a:spcPct val="0"/>
            </a:spcBef>
            <a:spcAft>
              <a:spcPct val="35000"/>
            </a:spcAft>
            <a:buNone/>
          </a:pPr>
          <a:r>
            <a:rPr lang="en-US" sz="1300" kern="1200"/>
            <a:t>Informal Resolution</a:t>
          </a:r>
        </a:p>
      </dsp:txBody>
      <dsp:txXfrm>
        <a:off x="1484297" y="3293337"/>
        <a:ext cx="1174923" cy="1174923"/>
      </dsp:txXfrm>
    </dsp:sp>
    <dsp:sp modelId="{3C40701E-A3A8-40D6-B388-A8B6DE8BFEA5}">
      <dsp:nvSpPr>
        <dsp:cNvPr id="0" name=""/>
        <dsp:cNvSpPr/>
      </dsp:nvSpPr>
      <dsp:spPr>
        <a:xfrm rot="13114286">
          <a:off x="3111910" y="2532817"/>
          <a:ext cx="830370" cy="33222"/>
        </a:xfrm>
        <a:custGeom>
          <a:avLst/>
          <a:gdLst/>
          <a:ahLst/>
          <a:cxnLst/>
          <a:rect l="0" t="0" r="0" b="0"/>
          <a:pathLst>
            <a:path>
              <a:moveTo>
                <a:pt x="0" y="16611"/>
              </a:moveTo>
              <a:lnTo>
                <a:pt x="830370" y="166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06336" y="2528669"/>
        <a:ext cx="41518" cy="41518"/>
      </dsp:txXfrm>
    </dsp:sp>
    <dsp:sp modelId="{1170D714-86D1-4933-AE98-BBC3318FE30B}">
      <dsp:nvSpPr>
        <dsp:cNvPr id="0" name=""/>
        <dsp:cNvSpPr/>
      </dsp:nvSpPr>
      <dsp:spPr>
        <a:xfrm>
          <a:off x="1722152" y="941776"/>
          <a:ext cx="1661591" cy="1661591"/>
        </a:xfrm>
        <a:prstGeom prst="ellipse">
          <a:avLst/>
        </a:prstGeom>
        <a:solidFill>
          <a:srgbClr val="996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Analysis &amp; Prevention</a:t>
          </a:r>
        </a:p>
      </dsp:txBody>
      <dsp:txXfrm>
        <a:off x="1965486" y="1185110"/>
        <a:ext cx="1174923" cy="1174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C8933-EAA8-4B15-8E3D-1B4007FB89A8}">
      <dsp:nvSpPr>
        <dsp:cNvPr id="0" name=""/>
        <dsp:cNvSpPr/>
      </dsp:nvSpPr>
      <dsp:spPr>
        <a:xfrm>
          <a:off x="0" y="4955827"/>
          <a:ext cx="893717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B2078C-E7E5-4353-91AB-97473C61833A}">
      <dsp:nvSpPr>
        <dsp:cNvPr id="0" name=""/>
        <dsp:cNvSpPr/>
      </dsp:nvSpPr>
      <dsp:spPr>
        <a:xfrm>
          <a:off x="0" y="3466940"/>
          <a:ext cx="893717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52CF36-86D0-4C9A-9EC5-0203B30502F0}">
      <dsp:nvSpPr>
        <dsp:cNvPr id="0" name=""/>
        <dsp:cNvSpPr/>
      </dsp:nvSpPr>
      <dsp:spPr>
        <a:xfrm>
          <a:off x="0" y="1978052"/>
          <a:ext cx="893717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3BD991-BF63-452E-A90A-5E464012D4F5}">
      <dsp:nvSpPr>
        <dsp:cNvPr id="0" name=""/>
        <dsp:cNvSpPr/>
      </dsp:nvSpPr>
      <dsp:spPr>
        <a:xfrm>
          <a:off x="0" y="489165"/>
          <a:ext cx="893717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8E4FD-005F-490C-90D1-37765E311C1D}">
      <dsp:nvSpPr>
        <dsp:cNvPr id="0" name=""/>
        <dsp:cNvSpPr/>
      </dsp:nvSpPr>
      <dsp:spPr>
        <a:xfrm>
          <a:off x="2323664" y="1053"/>
          <a:ext cx="6613505" cy="48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a:solidFill>
                <a:srgbClr val="0070C0"/>
              </a:solidFill>
              <a:latin typeface="Batang" panose="02030600000101010101" pitchFamily="18" charset="-127"/>
              <a:ea typeface="Batang" panose="02030600000101010101" pitchFamily="18" charset="-127"/>
            </a:rPr>
            <a:t>  Maximize use of new TIX procedures</a:t>
          </a:r>
          <a:endParaRPr lang="en-US" sz="2400" kern="1200"/>
        </a:p>
      </dsp:txBody>
      <dsp:txXfrm>
        <a:off x="2323664" y="1053"/>
        <a:ext cx="6613505" cy="488111"/>
      </dsp:txXfrm>
    </dsp:sp>
    <dsp:sp modelId="{C6D601E4-9E52-42E2-94E4-2484D8E2F740}">
      <dsp:nvSpPr>
        <dsp:cNvPr id="0" name=""/>
        <dsp:cNvSpPr/>
      </dsp:nvSpPr>
      <dsp:spPr>
        <a:xfrm>
          <a:off x="0" y="1053"/>
          <a:ext cx="2323664" cy="488111"/>
        </a:xfrm>
        <a:prstGeom prst="round2SameRect">
          <a:avLst>
            <a:gd name="adj1" fmla="val 16670"/>
            <a:gd name="adj2" fmla="val 0"/>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Option A</a:t>
          </a:r>
        </a:p>
      </dsp:txBody>
      <dsp:txXfrm>
        <a:off x="23832" y="24885"/>
        <a:ext cx="2276000" cy="464279"/>
      </dsp:txXfrm>
    </dsp:sp>
    <dsp:sp modelId="{46C507E1-9C7F-49DD-AFD6-4890DEA01296}">
      <dsp:nvSpPr>
        <dsp:cNvPr id="0" name=""/>
        <dsp:cNvSpPr/>
      </dsp:nvSpPr>
      <dsp:spPr>
        <a:xfrm>
          <a:off x="0" y="489165"/>
          <a:ext cx="8937170" cy="97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r>
            <a:rPr lang="en-US" sz="1900" kern="1200">
              <a:latin typeface="Batang" panose="02030600000101010101" pitchFamily="18" charset="-127"/>
              <a:ea typeface="Batang" panose="02030600000101010101" pitchFamily="18" charset="-127"/>
            </a:rPr>
            <a:t>Keep all sexual harassment (TIXSH and OSH) in the Title IX Office and handle them under the Final Rule’s Title IX procedures.</a:t>
          </a:r>
          <a:endParaRPr lang="en-US" sz="1900" kern="1200"/>
        </a:p>
      </dsp:txBody>
      <dsp:txXfrm>
        <a:off x="0" y="489165"/>
        <a:ext cx="8937170" cy="976369"/>
      </dsp:txXfrm>
    </dsp:sp>
    <dsp:sp modelId="{03EF8C50-A063-4E5B-9FF2-CEF472B46CCC}">
      <dsp:nvSpPr>
        <dsp:cNvPr id="0" name=""/>
        <dsp:cNvSpPr/>
      </dsp:nvSpPr>
      <dsp:spPr>
        <a:xfrm>
          <a:off x="2323664" y="1489941"/>
          <a:ext cx="6613505" cy="48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a:solidFill>
                <a:srgbClr val="C00000"/>
              </a:solidFill>
              <a:latin typeface="Batang" panose="02030600000101010101" pitchFamily="18" charset="-127"/>
              <a:ea typeface="Batang" panose="02030600000101010101" pitchFamily="18" charset="-127"/>
            </a:rPr>
            <a:t>  Push to HR &amp; Student Conduct</a:t>
          </a:r>
          <a:endParaRPr lang="en-US" sz="2400" kern="1200"/>
        </a:p>
      </dsp:txBody>
      <dsp:txXfrm>
        <a:off x="2323664" y="1489941"/>
        <a:ext cx="6613505" cy="488111"/>
      </dsp:txXfrm>
    </dsp:sp>
    <dsp:sp modelId="{7B18BA4B-214B-4BFF-81B0-5636442BBEBE}">
      <dsp:nvSpPr>
        <dsp:cNvPr id="0" name=""/>
        <dsp:cNvSpPr/>
      </dsp:nvSpPr>
      <dsp:spPr>
        <a:xfrm>
          <a:off x="0" y="1489941"/>
          <a:ext cx="2323664" cy="488111"/>
        </a:xfrm>
        <a:prstGeom prst="round2SameRect">
          <a:avLst>
            <a:gd name="adj1" fmla="val 16670"/>
            <a:gd name="adj2" fmla="val 0"/>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Option B</a:t>
          </a:r>
        </a:p>
      </dsp:txBody>
      <dsp:txXfrm>
        <a:off x="23832" y="1513773"/>
        <a:ext cx="2276000" cy="464279"/>
      </dsp:txXfrm>
    </dsp:sp>
    <dsp:sp modelId="{DDD256F4-2FB1-4F84-93B7-24E9B3C077F9}">
      <dsp:nvSpPr>
        <dsp:cNvPr id="0" name=""/>
        <dsp:cNvSpPr/>
      </dsp:nvSpPr>
      <dsp:spPr>
        <a:xfrm>
          <a:off x="0" y="1978052"/>
          <a:ext cx="8937170" cy="97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r>
            <a:rPr lang="en-US" sz="1900" kern="1200">
              <a:latin typeface="Batang" panose="02030600000101010101" pitchFamily="18" charset="-127"/>
              <a:ea typeface="Batang" panose="02030600000101010101" pitchFamily="18" charset="-127"/>
            </a:rPr>
            <a:t>Send all OSH cases out of the Title IX office.  Limit the Title IX office to handling TIXSH cases under the Final Rule’s Title IX procedures.  </a:t>
          </a:r>
          <a:endParaRPr lang="en-US" sz="1900" kern="1200"/>
        </a:p>
      </dsp:txBody>
      <dsp:txXfrm>
        <a:off x="0" y="1978052"/>
        <a:ext cx="8937170" cy="976369"/>
      </dsp:txXfrm>
    </dsp:sp>
    <dsp:sp modelId="{863363F4-A54D-4D5F-B07D-67B4882CBCCA}">
      <dsp:nvSpPr>
        <dsp:cNvPr id="0" name=""/>
        <dsp:cNvSpPr/>
      </dsp:nvSpPr>
      <dsp:spPr>
        <a:xfrm>
          <a:off x="2323664" y="2978828"/>
          <a:ext cx="6613505" cy="48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a:latin typeface="Batang" panose="02030600000101010101" pitchFamily="18" charset="-127"/>
              <a:ea typeface="Batang" panose="02030600000101010101" pitchFamily="18" charset="-127"/>
            </a:rPr>
            <a:t>   </a:t>
          </a:r>
          <a:r>
            <a:rPr lang="en-US" sz="2400" kern="1200">
              <a:solidFill>
                <a:srgbClr val="7030A0"/>
              </a:solidFill>
              <a:latin typeface="Batang" panose="02030600000101010101" pitchFamily="18" charset="-127"/>
              <a:ea typeface="Batang" panose="02030600000101010101" pitchFamily="18" charset="-127"/>
            </a:rPr>
            <a:t>Use existing Title IX procedures</a:t>
          </a:r>
          <a:endParaRPr lang="en-US" sz="2400" kern="1200">
            <a:latin typeface="Batang" panose="02030600000101010101" pitchFamily="18" charset="-127"/>
            <a:ea typeface="Batang" panose="02030600000101010101" pitchFamily="18" charset="-127"/>
          </a:endParaRPr>
        </a:p>
      </dsp:txBody>
      <dsp:txXfrm>
        <a:off x="2323664" y="2978828"/>
        <a:ext cx="6613505" cy="488111"/>
      </dsp:txXfrm>
    </dsp:sp>
    <dsp:sp modelId="{9B547EE6-73E2-49F0-8996-EBDA6B8BD19D}">
      <dsp:nvSpPr>
        <dsp:cNvPr id="0" name=""/>
        <dsp:cNvSpPr/>
      </dsp:nvSpPr>
      <dsp:spPr>
        <a:xfrm>
          <a:off x="0" y="2978828"/>
          <a:ext cx="2323664" cy="488111"/>
        </a:xfrm>
        <a:prstGeom prst="round2SameRect">
          <a:avLst>
            <a:gd name="adj1" fmla="val 16670"/>
            <a:gd name="adj2" fmla="val 0"/>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Option C</a:t>
          </a:r>
        </a:p>
      </dsp:txBody>
      <dsp:txXfrm>
        <a:off x="23832" y="3002660"/>
        <a:ext cx="2276000" cy="464279"/>
      </dsp:txXfrm>
    </dsp:sp>
    <dsp:sp modelId="{F077946A-91E6-4507-B489-22BC41E9E9D7}">
      <dsp:nvSpPr>
        <dsp:cNvPr id="0" name=""/>
        <dsp:cNvSpPr/>
      </dsp:nvSpPr>
      <dsp:spPr>
        <a:xfrm>
          <a:off x="0" y="3466940"/>
          <a:ext cx="8937170" cy="97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r>
            <a:rPr lang="en-US" sz="1900" kern="1200">
              <a:latin typeface="Batang" panose="02030600000101010101" pitchFamily="18" charset="-127"/>
              <a:ea typeface="Batang" panose="02030600000101010101" pitchFamily="18" charset="-127"/>
            </a:rPr>
            <a:t>Keep all sexual harassment (TIXSH and OSH) in the Title IX Office.   Handle TIXSH cases under the new Final Rule and OSH cases under existing Title IX procedures.</a:t>
          </a:r>
        </a:p>
      </dsp:txBody>
      <dsp:txXfrm>
        <a:off x="0" y="3466940"/>
        <a:ext cx="8937170" cy="976369"/>
      </dsp:txXfrm>
    </dsp:sp>
    <dsp:sp modelId="{196320FF-21A8-43FA-A5F7-CF097D71CE78}">
      <dsp:nvSpPr>
        <dsp:cNvPr id="0" name=""/>
        <dsp:cNvSpPr/>
      </dsp:nvSpPr>
      <dsp:spPr>
        <a:xfrm>
          <a:off x="2323664" y="4467715"/>
          <a:ext cx="6613505" cy="48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a:solidFill>
                <a:srgbClr val="00B050"/>
              </a:solidFill>
              <a:latin typeface="Batang" panose="02030600000101010101" pitchFamily="18" charset="-127"/>
              <a:ea typeface="Batang" panose="02030600000101010101" pitchFamily="18" charset="-127"/>
            </a:rPr>
            <a:t>   Disregard cases to degree possible</a:t>
          </a:r>
        </a:p>
      </dsp:txBody>
      <dsp:txXfrm>
        <a:off x="2323664" y="4467715"/>
        <a:ext cx="6613505" cy="488111"/>
      </dsp:txXfrm>
    </dsp:sp>
    <dsp:sp modelId="{C98C2A11-A2B7-4FA0-A324-60E3F731B714}">
      <dsp:nvSpPr>
        <dsp:cNvPr id="0" name=""/>
        <dsp:cNvSpPr/>
      </dsp:nvSpPr>
      <dsp:spPr>
        <a:xfrm>
          <a:off x="0" y="4467715"/>
          <a:ext cx="2323664" cy="488111"/>
        </a:xfrm>
        <a:prstGeom prst="round2SameRect">
          <a:avLst>
            <a:gd name="adj1" fmla="val 16670"/>
            <a:gd name="adj2" fmla="val 0"/>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Batang" panose="02030600000101010101" pitchFamily="18" charset="-127"/>
              <a:ea typeface="Batang" panose="02030600000101010101" pitchFamily="18" charset="-127"/>
            </a:rPr>
            <a:t>Option D</a:t>
          </a:r>
        </a:p>
      </dsp:txBody>
      <dsp:txXfrm>
        <a:off x="23832" y="4491547"/>
        <a:ext cx="2276000" cy="464279"/>
      </dsp:txXfrm>
    </dsp:sp>
    <dsp:sp modelId="{4331A0EF-3872-4094-B4AD-F1B07F9D696C}">
      <dsp:nvSpPr>
        <dsp:cNvPr id="0" name=""/>
        <dsp:cNvSpPr/>
      </dsp:nvSpPr>
      <dsp:spPr>
        <a:xfrm>
          <a:off x="0" y="4955827"/>
          <a:ext cx="8937170" cy="97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r>
            <a:rPr lang="en-US" sz="1900" kern="1200">
              <a:solidFill>
                <a:schemeClr val="tx1"/>
              </a:solidFill>
              <a:latin typeface="Batang" panose="02030600000101010101" pitchFamily="18" charset="-127"/>
              <a:ea typeface="Batang" panose="02030600000101010101" pitchFamily="18" charset="-127"/>
            </a:rPr>
            <a:t>If no law requires investigation and resolution, then conduct is allowable</a:t>
          </a:r>
        </a:p>
      </dsp:txBody>
      <dsp:txXfrm>
        <a:off x="0" y="4955827"/>
        <a:ext cx="8937170" cy="976369"/>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5138"/>
          </a:xfrm>
          <a:prstGeom prst="rect">
            <a:avLst/>
          </a:prstGeom>
          <a:noFill/>
          <a:ln w="9525">
            <a:noFill/>
            <a:miter lim="800000"/>
          </a:ln>
          <a:effectLst/>
        </p:spPr>
        <p:txBody>
          <a:bodyPr vert="horz" wrap="square" lIns="89538" tIns="44769" rIns="89538" bIns="44769"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sz="quarter" idx="1"/>
          </p:nvPr>
        </p:nvSpPr>
        <p:spPr bwMode="auto">
          <a:xfrm>
            <a:off x="3970938" y="0"/>
            <a:ext cx="3037840" cy="465138"/>
          </a:xfrm>
          <a:prstGeom prst="rect">
            <a:avLst/>
          </a:prstGeom>
          <a:noFill/>
          <a:ln w="9525">
            <a:noFill/>
            <a:miter lim="800000"/>
          </a:ln>
          <a:effectLst/>
        </p:spPr>
        <p:txBody>
          <a:bodyPr vert="horz" wrap="square" lIns="89538" tIns="44769" rIns="89538" bIns="44769" numCol="1" anchor="t" anchorCtr="0" compatLnSpc="1">
            <a:prstTxWarp prst="textNoShape">
              <a:avLst/>
            </a:prstTxWarp>
          </a:bodyPr>
          <a:lstStyle>
            <a:lvl1pPr algn="r">
              <a:defRPr sz="1200"/>
            </a:lvl1pPr>
          </a:lstStyle>
          <a:p>
            <a:pPr>
              <a:defRPr/>
            </a:pPr>
            <a:endParaRPr lang="en-US"/>
          </a:p>
        </p:txBody>
      </p:sp>
      <p:sp>
        <p:nvSpPr>
          <p:cNvPr id="10244" name="Rectangle 4"/>
          <p:cNvSpPr>
            <a:spLocks noGrp="1" noChangeArrowheads="1"/>
          </p:cNvSpPr>
          <p:nvPr>
            <p:ph type="ftr" sz="quarter" idx="2"/>
          </p:nvPr>
        </p:nvSpPr>
        <p:spPr bwMode="auto">
          <a:xfrm>
            <a:off x="0" y="8829675"/>
            <a:ext cx="3037840" cy="465138"/>
          </a:xfrm>
          <a:prstGeom prst="rect">
            <a:avLst/>
          </a:prstGeom>
          <a:noFill/>
          <a:ln w="9525">
            <a:noFill/>
            <a:miter lim="800000"/>
          </a:ln>
          <a:effectLst/>
        </p:spPr>
        <p:txBody>
          <a:bodyPr vert="horz" wrap="square" lIns="89538" tIns="44769" rIns="89538" bIns="44769" numCol="1" anchor="b" anchorCtr="0" compatLnSpc="1">
            <a:prstTxWarp prst="textNoShape">
              <a:avLst/>
            </a:prstTxWarp>
          </a:bodyPr>
          <a:lstStyle>
            <a:lvl1pPr>
              <a:defRPr sz="1200"/>
            </a:lvl1pPr>
          </a:lstStyle>
          <a:p>
            <a:pPr>
              <a:defRPr/>
            </a:pPr>
            <a:endParaRPr lang="en-US"/>
          </a:p>
        </p:txBody>
      </p:sp>
      <p:sp>
        <p:nvSpPr>
          <p:cNvPr id="10245" name="Rectangle 5"/>
          <p:cNvSpPr>
            <a:spLocks noGrp="1" noChangeArrowheads="1"/>
          </p:cNvSpPr>
          <p:nvPr>
            <p:ph type="sldNum" sz="quarter" idx="3"/>
          </p:nvPr>
        </p:nvSpPr>
        <p:spPr bwMode="auto">
          <a:xfrm>
            <a:off x="3970938" y="8829675"/>
            <a:ext cx="3037840" cy="465138"/>
          </a:xfrm>
          <a:prstGeom prst="rect">
            <a:avLst/>
          </a:prstGeom>
          <a:noFill/>
          <a:ln w="9525">
            <a:noFill/>
            <a:miter lim="800000"/>
          </a:ln>
          <a:effectLst/>
        </p:spPr>
        <p:txBody>
          <a:bodyPr vert="horz" wrap="square" lIns="89538" tIns="44769" rIns="89538" bIns="44769" numCol="1" anchor="b" anchorCtr="0" compatLnSpc="1">
            <a:prstTxWarp prst="textNoShape">
              <a:avLst/>
            </a:prstTxWarp>
          </a:bodyPr>
          <a:lstStyle>
            <a:lvl1pPr algn="r">
              <a:defRPr sz="1200"/>
            </a:lvl1pPr>
          </a:lstStyle>
          <a:p>
            <a:pPr>
              <a:defRPr/>
            </a:pPr>
            <a:fld id="{78FC28E1-5E16-4964-BA83-2321E71EAA53}" type="slidenum">
              <a:rPr lang="en-US"/>
              <a:pPr>
                <a:defRPr/>
              </a:pPr>
              <a:t>‹#›</a:t>
            </a:fld>
            <a:endParaRPr lang="en-US"/>
          </a:p>
        </p:txBody>
      </p:sp>
    </p:spTree>
    <p:extLst>
      <p:ext uri="{BB962C8B-B14F-4D97-AF65-F5344CB8AC3E}">
        <p14:creationId xmlns:p14="http://schemas.microsoft.com/office/powerpoint/2010/main" val="1010526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7840" cy="465138"/>
          </a:xfrm>
          <a:prstGeom prst="rect">
            <a:avLst/>
          </a:prstGeom>
          <a:noFill/>
          <a:ln w="9525">
            <a:noFill/>
            <a:miter lim="800000"/>
          </a:ln>
          <a:effectLst/>
        </p:spPr>
        <p:txBody>
          <a:bodyPr vert="horz" wrap="square" lIns="89538" tIns="44769" rIns="89538" bIns="44769"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3970938" y="0"/>
            <a:ext cx="3037840" cy="465138"/>
          </a:xfrm>
          <a:prstGeom prst="rect">
            <a:avLst/>
          </a:prstGeom>
          <a:noFill/>
          <a:ln w="9525">
            <a:noFill/>
            <a:miter lim="800000"/>
          </a:ln>
          <a:effectLst/>
        </p:spPr>
        <p:txBody>
          <a:bodyPr vert="horz" wrap="square" lIns="89538" tIns="44769" rIns="89538" bIns="44769" numCol="1" anchor="t" anchorCtr="0" compatLnSpc="1">
            <a:prstTxWarp prst="textNoShape">
              <a:avLst/>
            </a:prstTxWarp>
          </a:bodyPr>
          <a:lstStyle>
            <a:lvl1pPr algn="r">
              <a:defRPr sz="1200"/>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ln>
        </p:spPr>
      </p:sp>
      <p:sp>
        <p:nvSpPr>
          <p:cNvPr id="18437" name="Rectangle 5"/>
          <p:cNvSpPr>
            <a:spLocks noGrp="1" noChangeArrowheads="1"/>
          </p:cNvSpPr>
          <p:nvPr>
            <p:ph type="body" sz="quarter" idx="3"/>
          </p:nvPr>
        </p:nvSpPr>
        <p:spPr bwMode="auto">
          <a:xfrm>
            <a:off x="701040" y="4416426"/>
            <a:ext cx="5608320" cy="4183063"/>
          </a:xfrm>
          <a:prstGeom prst="rect">
            <a:avLst/>
          </a:prstGeom>
          <a:noFill/>
          <a:ln w="9525">
            <a:noFill/>
            <a:miter lim="800000"/>
          </a:ln>
          <a:effectLst/>
        </p:spPr>
        <p:txBody>
          <a:bodyPr vert="horz" wrap="square" lIns="89538" tIns="44769" rIns="89538" bIns="44769" numCol="1" anchor="t" anchorCtr="0" compatLnSpc="1">
            <a:prstTxWarp prst="textNoShape">
              <a:avLst/>
            </a:prstTxWarp>
          </a:bodyPr>
          <a:lstStyle/>
          <a:p>
            <a:pPr lvl="0"/>
            <a:r>
              <a:rPr lang="en-US" noProof="0"/>
              <a:t>Broad familiarity with statistic that 1 in 4 women experiences a sexual assault at some time during her college career.   </a:t>
            </a:r>
          </a:p>
          <a:p>
            <a:pPr lvl="0"/>
            <a:endParaRPr lang="en-US" noProof="0"/>
          </a:p>
          <a:p>
            <a:pPr lvl="0"/>
            <a:r>
              <a:rPr lang="en-US" noProof="0"/>
              <a:t>Let’s look beyond that statistic to examine more carefully the profile of college sexual assault </a:t>
            </a:r>
          </a:p>
          <a:p>
            <a:pPr lvl="0"/>
            <a:endParaRPr lang="en-US" noProof="0"/>
          </a:p>
          <a:p>
            <a:pPr lvl="0"/>
            <a:r>
              <a:rPr lang="en-US" noProof="0"/>
              <a:t>Figures comes from United Educators.  305 sexual assault claims between 2011 and 2013.</a:t>
            </a:r>
          </a:p>
          <a:p>
            <a:pPr lvl="0"/>
            <a:endParaRPr lang="en-US" noProof="0"/>
          </a:p>
          <a:p>
            <a:pPr lvl="0"/>
            <a:endParaRPr lang="en-US" noProof="0"/>
          </a:p>
        </p:txBody>
      </p:sp>
      <p:sp>
        <p:nvSpPr>
          <p:cNvPr id="18438" name="Rectangle 6"/>
          <p:cNvSpPr>
            <a:spLocks noGrp="1" noChangeArrowheads="1"/>
          </p:cNvSpPr>
          <p:nvPr>
            <p:ph type="ftr" sz="quarter" idx="4"/>
          </p:nvPr>
        </p:nvSpPr>
        <p:spPr bwMode="auto">
          <a:xfrm>
            <a:off x="0" y="8829675"/>
            <a:ext cx="3037840" cy="465138"/>
          </a:xfrm>
          <a:prstGeom prst="rect">
            <a:avLst/>
          </a:prstGeom>
          <a:noFill/>
          <a:ln w="9525">
            <a:noFill/>
            <a:miter lim="800000"/>
          </a:ln>
          <a:effectLst/>
        </p:spPr>
        <p:txBody>
          <a:bodyPr vert="horz" wrap="square" lIns="89538" tIns="44769" rIns="89538" bIns="44769"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3970938" y="8829675"/>
            <a:ext cx="3037840" cy="465138"/>
          </a:xfrm>
          <a:prstGeom prst="rect">
            <a:avLst/>
          </a:prstGeom>
          <a:noFill/>
          <a:ln w="9525">
            <a:noFill/>
            <a:miter lim="800000"/>
          </a:ln>
          <a:effectLst/>
        </p:spPr>
        <p:txBody>
          <a:bodyPr vert="horz" wrap="square" lIns="89538" tIns="44769" rIns="89538" bIns="44769" numCol="1" anchor="b" anchorCtr="0" compatLnSpc="1">
            <a:prstTxWarp prst="textNoShape">
              <a:avLst/>
            </a:prstTxWarp>
          </a:bodyPr>
          <a:lstStyle>
            <a:lvl1pPr algn="r">
              <a:defRPr sz="1200"/>
            </a:lvl1pPr>
          </a:lstStyle>
          <a:p>
            <a:pPr>
              <a:defRPr/>
            </a:pPr>
            <a:fld id="{66929462-A7B7-441F-8526-DDD48A3165DB}" type="slidenum">
              <a:rPr lang="en-US"/>
              <a:pPr>
                <a:defRPr/>
              </a:pPr>
              <a:t>‹#›</a:t>
            </a:fld>
            <a:endParaRPr lang="en-US"/>
          </a:p>
        </p:txBody>
      </p:sp>
    </p:spTree>
    <p:extLst>
      <p:ext uri="{BB962C8B-B14F-4D97-AF65-F5344CB8AC3E}">
        <p14:creationId xmlns:p14="http://schemas.microsoft.com/office/powerpoint/2010/main" val="1832494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baseline="0">
        <a:solidFill>
          <a:schemeClr val="tx1"/>
        </a:solidFill>
        <a:latin typeface="Arial"/>
        <a:ea typeface="+mn-ea"/>
        <a:cs typeface="+mn-cs"/>
      </a:defRPr>
    </a:lvl1pPr>
    <a:lvl2pPr marL="457200" algn="l" rtl="0" eaLnBrk="0" fontAlgn="base" hangingPunct="0">
      <a:spcBef>
        <a:spcPct val="30000"/>
      </a:spcBef>
      <a:spcAft>
        <a:spcPct val="0"/>
      </a:spcAft>
      <a:defRPr sz="1200" kern="1200">
        <a:solidFill>
          <a:schemeClr val="tx1"/>
        </a:solidFill>
        <a:latin typeface="Arial"/>
        <a:ea typeface="+mn-ea"/>
        <a:cs typeface="+mn-cs"/>
      </a:defRPr>
    </a:lvl2pPr>
    <a:lvl3pPr marL="914400" algn="l" rtl="0" eaLnBrk="0" fontAlgn="base" hangingPunct="0">
      <a:spcBef>
        <a:spcPct val="30000"/>
      </a:spcBef>
      <a:spcAft>
        <a:spcPct val="0"/>
      </a:spcAft>
      <a:defRPr sz="1200" kern="1200">
        <a:solidFill>
          <a:schemeClr val="tx1"/>
        </a:solidFill>
        <a:latin typeface="Arial"/>
        <a:ea typeface="+mn-ea"/>
        <a:cs typeface="+mn-cs"/>
      </a:defRPr>
    </a:lvl3pPr>
    <a:lvl4pPr marL="1371600" algn="l" rtl="0" eaLnBrk="0" fontAlgn="base" hangingPunct="0">
      <a:spcBef>
        <a:spcPct val="30000"/>
      </a:spcBef>
      <a:spcAft>
        <a:spcPct val="0"/>
      </a:spcAft>
      <a:defRPr sz="1200" kern="1200">
        <a:solidFill>
          <a:schemeClr val="tx1"/>
        </a:solidFill>
        <a:latin typeface="Arial"/>
        <a:ea typeface="+mn-ea"/>
        <a:cs typeface="+mn-cs"/>
      </a:defRPr>
    </a:lvl4pPr>
    <a:lvl5pPr marL="1828800" algn="l" rtl="0" eaLnBrk="0" fontAlgn="base" hangingPunct="0">
      <a:spcBef>
        <a:spcPct val="3000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929462-A7B7-441F-8526-DDD48A3165DB}" type="slidenum">
              <a:rPr lang="en-US" smtClean="0"/>
              <a:pPr>
                <a:defRPr/>
              </a:pPr>
              <a:t>1</a:t>
            </a:fld>
            <a:endParaRPr lang="en-US"/>
          </a:p>
        </p:txBody>
      </p:sp>
    </p:spTree>
    <p:extLst>
      <p:ext uri="{BB962C8B-B14F-4D97-AF65-F5344CB8AC3E}">
        <p14:creationId xmlns:p14="http://schemas.microsoft.com/office/powerpoint/2010/main" val="1117242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a:p>
            <a:endParaRPr lang="en-US" b="1"/>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10</a:t>
            </a:fld>
            <a:endParaRPr lang="en-US"/>
          </a:p>
        </p:txBody>
      </p:sp>
    </p:spTree>
    <p:extLst>
      <p:ext uri="{BB962C8B-B14F-4D97-AF65-F5344CB8AC3E}">
        <p14:creationId xmlns:p14="http://schemas.microsoft.com/office/powerpoint/2010/main" val="1314700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11</a:t>
            </a:fld>
            <a:endParaRPr lang="en-US"/>
          </a:p>
        </p:txBody>
      </p:sp>
    </p:spTree>
    <p:extLst>
      <p:ext uri="{BB962C8B-B14F-4D97-AF65-F5344CB8AC3E}">
        <p14:creationId xmlns:p14="http://schemas.microsoft.com/office/powerpoint/2010/main" val="803719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12</a:t>
            </a:fld>
            <a:endParaRPr lang="en-US"/>
          </a:p>
        </p:txBody>
      </p:sp>
    </p:spTree>
    <p:extLst>
      <p:ext uri="{BB962C8B-B14F-4D97-AF65-F5344CB8AC3E}">
        <p14:creationId xmlns:p14="http://schemas.microsoft.com/office/powerpoint/2010/main" val="567969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13</a:t>
            </a:fld>
            <a:endParaRPr lang="en-US"/>
          </a:p>
        </p:txBody>
      </p:sp>
    </p:spTree>
    <p:extLst>
      <p:ext uri="{BB962C8B-B14F-4D97-AF65-F5344CB8AC3E}">
        <p14:creationId xmlns:p14="http://schemas.microsoft.com/office/powerpoint/2010/main" val="3957469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n-US"/>
          </a:p>
          <a:p>
            <a:endParaRPr lang="en-US"/>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14</a:t>
            </a:fld>
            <a:endParaRPr lang="en-US"/>
          </a:p>
        </p:txBody>
      </p:sp>
    </p:spTree>
    <p:extLst>
      <p:ext uri="{BB962C8B-B14F-4D97-AF65-F5344CB8AC3E}">
        <p14:creationId xmlns:p14="http://schemas.microsoft.com/office/powerpoint/2010/main" val="2653623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15</a:t>
            </a:fld>
            <a:endParaRPr lang="en-US"/>
          </a:p>
        </p:txBody>
      </p:sp>
    </p:spTree>
    <p:extLst>
      <p:ext uri="{BB962C8B-B14F-4D97-AF65-F5344CB8AC3E}">
        <p14:creationId xmlns:p14="http://schemas.microsoft.com/office/powerpoint/2010/main" val="2735212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n-US"/>
          </a:p>
          <a:p>
            <a:endParaRPr lang="en-US"/>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16</a:t>
            </a:fld>
            <a:endParaRPr lang="en-US"/>
          </a:p>
        </p:txBody>
      </p:sp>
    </p:spTree>
    <p:extLst>
      <p:ext uri="{BB962C8B-B14F-4D97-AF65-F5344CB8AC3E}">
        <p14:creationId xmlns:p14="http://schemas.microsoft.com/office/powerpoint/2010/main" val="3007159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17</a:t>
            </a:fld>
            <a:endParaRPr lang="en-US"/>
          </a:p>
        </p:txBody>
      </p:sp>
    </p:spTree>
    <p:extLst>
      <p:ext uri="{BB962C8B-B14F-4D97-AF65-F5344CB8AC3E}">
        <p14:creationId xmlns:p14="http://schemas.microsoft.com/office/powerpoint/2010/main" val="1000336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n-US"/>
          </a:p>
          <a:p>
            <a:endParaRPr lang="en-US"/>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18</a:t>
            </a:fld>
            <a:endParaRPr lang="en-US"/>
          </a:p>
        </p:txBody>
      </p:sp>
    </p:spTree>
    <p:extLst>
      <p:ext uri="{BB962C8B-B14F-4D97-AF65-F5344CB8AC3E}">
        <p14:creationId xmlns:p14="http://schemas.microsoft.com/office/powerpoint/2010/main" val="104515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929462-A7B7-441F-8526-DDD48A3165DB}" type="slidenum">
              <a:rPr lang="en-US" smtClean="0"/>
              <a:pPr>
                <a:defRPr/>
              </a:pPr>
              <a:t>19</a:t>
            </a:fld>
            <a:endParaRPr lang="en-US"/>
          </a:p>
        </p:txBody>
      </p:sp>
    </p:spTree>
    <p:extLst>
      <p:ext uri="{BB962C8B-B14F-4D97-AF65-F5344CB8AC3E}">
        <p14:creationId xmlns:p14="http://schemas.microsoft.com/office/powerpoint/2010/main" val="71218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2</a:t>
            </a:fld>
            <a:endParaRPr lang="en-US"/>
          </a:p>
        </p:txBody>
      </p:sp>
    </p:spTree>
    <p:extLst>
      <p:ext uri="{BB962C8B-B14F-4D97-AF65-F5344CB8AC3E}">
        <p14:creationId xmlns:p14="http://schemas.microsoft.com/office/powerpoint/2010/main" val="2413521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n-US"/>
          </a:p>
          <a:p>
            <a:endParaRPr lang="en-US"/>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20</a:t>
            </a:fld>
            <a:endParaRPr lang="en-US"/>
          </a:p>
        </p:txBody>
      </p:sp>
    </p:spTree>
    <p:extLst>
      <p:ext uri="{BB962C8B-B14F-4D97-AF65-F5344CB8AC3E}">
        <p14:creationId xmlns:p14="http://schemas.microsoft.com/office/powerpoint/2010/main" val="4123168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21</a:t>
            </a:fld>
            <a:endParaRPr lang="en-US"/>
          </a:p>
        </p:txBody>
      </p:sp>
    </p:spTree>
    <p:extLst>
      <p:ext uri="{BB962C8B-B14F-4D97-AF65-F5344CB8AC3E}">
        <p14:creationId xmlns:p14="http://schemas.microsoft.com/office/powerpoint/2010/main" val="2980283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22</a:t>
            </a:fld>
            <a:endParaRPr lang="en-US"/>
          </a:p>
        </p:txBody>
      </p:sp>
    </p:spTree>
    <p:extLst>
      <p:ext uri="{BB962C8B-B14F-4D97-AF65-F5344CB8AC3E}">
        <p14:creationId xmlns:p14="http://schemas.microsoft.com/office/powerpoint/2010/main" val="683659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23</a:t>
            </a:fld>
            <a:endParaRPr lang="en-US"/>
          </a:p>
        </p:txBody>
      </p:sp>
    </p:spTree>
    <p:extLst>
      <p:ext uri="{BB962C8B-B14F-4D97-AF65-F5344CB8AC3E}">
        <p14:creationId xmlns:p14="http://schemas.microsoft.com/office/powerpoint/2010/main" val="3338263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929462-A7B7-441F-8526-DDD48A3165DB}" type="slidenum">
              <a:rPr lang="en-US" smtClean="0"/>
              <a:pPr>
                <a:defRPr/>
              </a:pPr>
              <a:t>24</a:t>
            </a:fld>
            <a:endParaRPr lang="en-US"/>
          </a:p>
        </p:txBody>
      </p:sp>
    </p:spTree>
    <p:extLst>
      <p:ext uri="{BB962C8B-B14F-4D97-AF65-F5344CB8AC3E}">
        <p14:creationId xmlns:p14="http://schemas.microsoft.com/office/powerpoint/2010/main" val="3314271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929462-A7B7-441F-8526-DDD48A3165DB}" type="slidenum">
              <a:rPr lang="en-US" smtClean="0"/>
              <a:pPr>
                <a:defRPr/>
              </a:pPr>
              <a:t>25</a:t>
            </a:fld>
            <a:endParaRPr lang="en-US"/>
          </a:p>
        </p:txBody>
      </p:sp>
    </p:spTree>
    <p:extLst>
      <p:ext uri="{BB962C8B-B14F-4D97-AF65-F5344CB8AC3E}">
        <p14:creationId xmlns:p14="http://schemas.microsoft.com/office/powerpoint/2010/main" val="4264886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929462-A7B7-441F-8526-DDD48A3165DB}" type="slidenum">
              <a:rPr lang="en-US" smtClean="0"/>
              <a:pPr>
                <a:defRPr/>
              </a:pPr>
              <a:t>26</a:t>
            </a:fld>
            <a:endParaRPr lang="en-US"/>
          </a:p>
        </p:txBody>
      </p:sp>
    </p:spTree>
    <p:extLst>
      <p:ext uri="{BB962C8B-B14F-4D97-AF65-F5344CB8AC3E}">
        <p14:creationId xmlns:p14="http://schemas.microsoft.com/office/powerpoint/2010/main" val="82599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0750" eaLnBrk="0" hangingPunct="0">
              <a:defRPr sz="4000" b="1">
                <a:solidFill>
                  <a:schemeClr val="tx1"/>
                </a:solidFill>
                <a:latin typeface="Verdana" pitchFamily="34" charset="0"/>
              </a:defRPr>
            </a:lvl1pPr>
            <a:lvl2pPr marL="735013" indent="-282575" algn="ctr" defTabSz="920750" eaLnBrk="0" hangingPunct="0">
              <a:defRPr sz="4000" b="1">
                <a:solidFill>
                  <a:schemeClr val="tx1"/>
                </a:solidFill>
                <a:latin typeface="Verdana" pitchFamily="34" charset="0"/>
              </a:defRPr>
            </a:lvl2pPr>
            <a:lvl3pPr marL="1131888" indent="-225425" algn="ctr" defTabSz="920750" eaLnBrk="0" hangingPunct="0">
              <a:defRPr sz="4000" b="1">
                <a:solidFill>
                  <a:schemeClr val="tx1"/>
                </a:solidFill>
                <a:latin typeface="Verdana" pitchFamily="34" charset="0"/>
              </a:defRPr>
            </a:lvl3pPr>
            <a:lvl4pPr marL="1584325" indent="-225425" algn="ctr" defTabSz="920750" eaLnBrk="0" hangingPunct="0">
              <a:defRPr sz="4000" b="1">
                <a:solidFill>
                  <a:schemeClr val="tx1"/>
                </a:solidFill>
                <a:latin typeface="Verdana" pitchFamily="34" charset="0"/>
              </a:defRPr>
            </a:lvl4pPr>
            <a:lvl5pPr marL="2036763" indent="-225425" algn="ctr" defTabSz="920750" eaLnBrk="0" hangingPunct="0">
              <a:defRPr sz="4000" b="1">
                <a:solidFill>
                  <a:schemeClr val="tx1"/>
                </a:solidFill>
                <a:latin typeface="Verdana" pitchFamily="34" charset="0"/>
              </a:defRPr>
            </a:lvl5pPr>
            <a:lvl6pPr marL="2493963" indent="-225425" algn="ctr" defTabSz="920750" eaLnBrk="0" fontAlgn="base" hangingPunct="0">
              <a:spcBef>
                <a:spcPct val="0"/>
              </a:spcBef>
              <a:spcAft>
                <a:spcPct val="0"/>
              </a:spcAft>
              <a:defRPr sz="4000" b="1">
                <a:solidFill>
                  <a:schemeClr val="tx1"/>
                </a:solidFill>
                <a:latin typeface="Verdana" pitchFamily="34" charset="0"/>
              </a:defRPr>
            </a:lvl6pPr>
            <a:lvl7pPr marL="2951163" indent="-225425" algn="ctr" defTabSz="920750" eaLnBrk="0" fontAlgn="base" hangingPunct="0">
              <a:spcBef>
                <a:spcPct val="0"/>
              </a:spcBef>
              <a:spcAft>
                <a:spcPct val="0"/>
              </a:spcAft>
              <a:defRPr sz="4000" b="1">
                <a:solidFill>
                  <a:schemeClr val="tx1"/>
                </a:solidFill>
                <a:latin typeface="Verdana" pitchFamily="34" charset="0"/>
              </a:defRPr>
            </a:lvl7pPr>
            <a:lvl8pPr marL="3408363" indent="-225425" algn="ctr" defTabSz="920750" eaLnBrk="0" fontAlgn="base" hangingPunct="0">
              <a:spcBef>
                <a:spcPct val="0"/>
              </a:spcBef>
              <a:spcAft>
                <a:spcPct val="0"/>
              </a:spcAft>
              <a:defRPr sz="4000" b="1">
                <a:solidFill>
                  <a:schemeClr val="tx1"/>
                </a:solidFill>
                <a:latin typeface="Verdana" pitchFamily="34" charset="0"/>
              </a:defRPr>
            </a:lvl8pPr>
            <a:lvl9pPr marL="3865563" indent="-225425" algn="ctr" defTabSz="920750" eaLnBrk="0" fontAlgn="base" hangingPunct="0">
              <a:spcBef>
                <a:spcPct val="0"/>
              </a:spcBef>
              <a:spcAft>
                <a:spcPct val="0"/>
              </a:spcAft>
              <a:defRPr sz="4000" b="1">
                <a:solidFill>
                  <a:schemeClr val="tx1"/>
                </a:solidFill>
                <a:latin typeface="Verdana" pitchFamily="34" charset="0"/>
              </a:defRPr>
            </a:lvl9pPr>
          </a:lstStyle>
          <a:p>
            <a:pPr algn="r" eaLnBrk="1" hangingPunct="1">
              <a:defRPr/>
            </a:pPr>
            <a:fld id="{18B53816-5B37-4191-8F5B-3DDDE9597655}" type="slidenum">
              <a:rPr lang="en-US" altLang="en-US" sz="1100" b="0" smtClean="0">
                <a:latin typeface="Arial"/>
              </a:rPr>
              <a:pPr algn="r" eaLnBrk="1" hangingPunct="1">
                <a:defRPr/>
              </a:pPr>
              <a:t>3</a:t>
            </a:fld>
            <a:endParaRPr lang="en-US" altLang="en-US" sz="1100" b="0">
              <a:latin typeface="Arial"/>
            </a:endParaRPr>
          </a:p>
        </p:txBody>
      </p:sp>
      <p:sp>
        <p:nvSpPr>
          <p:cNvPr id="203779" name="Rectangle 2"/>
          <p:cNvSpPr>
            <a:spLocks noGrp="1" noRot="1" noChangeAspect="1" noChangeArrowheads="1" noTextEdit="1"/>
          </p:cNvSpPr>
          <p:nvPr>
            <p:ph type="sldImg"/>
          </p:nvPr>
        </p:nvSpPr>
        <p:spPr/>
      </p:sp>
      <p:sp>
        <p:nvSpPr>
          <p:cNvPr id="203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7EDACC34-FE88-4319-A2D0-2C7FEFFF0670}" type="slidenum">
              <a:rPr lang="en-US" altLang="en-US" sz="1300" smtClean="0"/>
              <a:pPr eaLnBrk="1" fontAlgn="base" hangingPunct="1">
                <a:spcBef>
                  <a:spcPct val="0"/>
                </a:spcBef>
                <a:spcAft>
                  <a:spcPct val="0"/>
                </a:spcAft>
              </a:pPr>
              <a:t>4</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5</a:t>
            </a:fld>
            <a:endParaRPr lang="en-US"/>
          </a:p>
        </p:txBody>
      </p:sp>
    </p:spTree>
    <p:extLst>
      <p:ext uri="{BB962C8B-B14F-4D97-AF65-F5344CB8AC3E}">
        <p14:creationId xmlns:p14="http://schemas.microsoft.com/office/powerpoint/2010/main" val="295078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6</a:t>
            </a:fld>
            <a:endParaRPr lang="en-US"/>
          </a:p>
        </p:txBody>
      </p:sp>
    </p:spTree>
    <p:extLst>
      <p:ext uri="{BB962C8B-B14F-4D97-AF65-F5344CB8AC3E}">
        <p14:creationId xmlns:p14="http://schemas.microsoft.com/office/powerpoint/2010/main" val="244133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7</a:t>
            </a:fld>
            <a:endParaRPr lang="en-US"/>
          </a:p>
        </p:txBody>
      </p:sp>
    </p:spTree>
    <p:extLst>
      <p:ext uri="{BB962C8B-B14F-4D97-AF65-F5344CB8AC3E}">
        <p14:creationId xmlns:p14="http://schemas.microsoft.com/office/powerpoint/2010/main" val="1844152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1"/>
          </a:p>
          <a:p>
            <a:endParaRPr lang="en-US"/>
          </a:p>
        </p:txBody>
      </p:sp>
      <p:sp>
        <p:nvSpPr>
          <p:cNvPr id="4" name="Slide Number Placeholder 3"/>
          <p:cNvSpPr>
            <a:spLocks noGrp="1"/>
          </p:cNvSpPr>
          <p:nvPr>
            <p:ph type="sldNum" sz="quarter" idx="5"/>
          </p:nvPr>
        </p:nvSpPr>
        <p:spPr/>
        <p:txBody>
          <a:bodyPr/>
          <a:lstStyle/>
          <a:p>
            <a:pPr>
              <a:defRPr/>
            </a:pPr>
            <a:fld id="{66929462-A7B7-441F-8526-DDD48A3165DB}" type="slidenum">
              <a:rPr lang="en-US" smtClean="0"/>
              <a:pPr>
                <a:defRPr/>
              </a:pPr>
              <a:t>8</a:t>
            </a:fld>
            <a:endParaRPr lang="en-US"/>
          </a:p>
        </p:txBody>
      </p:sp>
    </p:spTree>
    <p:extLst>
      <p:ext uri="{BB962C8B-B14F-4D97-AF65-F5344CB8AC3E}">
        <p14:creationId xmlns:p14="http://schemas.microsoft.com/office/powerpoint/2010/main" val="1287676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10"/>
          </p:nvPr>
        </p:nvSpPr>
        <p:spPr/>
        <p:txBody>
          <a:bodyPr/>
          <a:lstStyle/>
          <a:p>
            <a:pPr>
              <a:defRPr/>
            </a:pPr>
            <a:fld id="{66929462-A7B7-441F-8526-DDD48A3165DB}" type="slidenum">
              <a:rPr lang="en-US" smtClean="0"/>
              <a:pPr>
                <a:defRPr/>
              </a:pPr>
              <a:t>9</a:t>
            </a:fld>
            <a:endParaRPr lang="en-US"/>
          </a:p>
        </p:txBody>
      </p:sp>
    </p:spTree>
    <p:extLst>
      <p:ext uri="{BB962C8B-B14F-4D97-AF65-F5344CB8AC3E}">
        <p14:creationId xmlns:p14="http://schemas.microsoft.com/office/powerpoint/2010/main" val="1713905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whit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6745" y="424996"/>
            <a:ext cx="8254547" cy="522061"/>
          </a:xfrm>
        </p:spPr>
        <p:txBody>
          <a:bodyPr/>
          <a:lstStyle>
            <a:lvl1pPr marL="0" indent="0">
              <a:buNone/>
              <a:defRPr sz="3000" b="1" cap="all" baseline="0">
                <a:solidFill>
                  <a:srgbClr val="578270"/>
                </a:solidFill>
              </a:defRPr>
            </a:lvl1pPr>
          </a:lstStyle>
          <a:p>
            <a:pPr lvl="0"/>
            <a:r>
              <a:rPr lang="en-US"/>
              <a:t>Title</a:t>
            </a:r>
          </a:p>
        </p:txBody>
      </p:sp>
      <p:sp>
        <p:nvSpPr>
          <p:cNvPr id="16" name="Text Placeholder 15"/>
          <p:cNvSpPr>
            <a:spLocks noGrp="1"/>
          </p:cNvSpPr>
          <p:nvPr>
            <p:ph type="body" sz="quarter" idx="12" hasCustomPrompt="1"/>
          </p:nvPr>
        </p:nvSpPr>
        <p:spPr>
          <a:xfrm>
            <a:off x="595313" y="1330325"/>
            <a:ext cx="7985125" cy="4964113"/>
          </a:xfrm>
        </p:spPr>
        <p:txBody>
          <a:bodyPr/>
          <a:lstStyle>
            <a:lvl1pPr marL="342900" indent="-342900">
              <a:buFont typeface="Arial" pitchFamily="34" charset="0"/>
              <a:buChar char="•"/>
              <a:defRPr/>
            </a:lvl1pPr>
            <a:lvl2pPr marL="742950" indent="-285750">
              <a:buFont typeface="Arial" pitchFamily="34" charset="0"/>
              <a:buChar char="•"/>
              <a:defRPr baseline="0"/>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Bullet 1</a:t>
            </a:r>
          </a:p>
          <a:p>
            <a:pPr lvl="1"/>
            <a:r>
              <a:rPr lang="en-US"/>
              <a:t>Sub Bullet 1</a:t>
            </a:r>
          </a:p>
          <a:p>
            <a:pPr lvl="1"/>
            <a:r>
              <a:rPr lang="en-US"/>
              <a:t>Sub Bullet 2</a:t>
            </a:r>
          </a:p>
          <a:p>
            <a:pPr lvl="1"/>
            <a:endParaRPr lang="en-US"/>
          </a:p>
          <a:p>
            <a:pPr lvl="0"/>
            <a:r>
              <a:rPr lang="en-US"/>
              <a:t>Bullet 2</a:t>
            </a:r>
          </a:p>
          <a:p>
            <a:pPr lvl="1"/>
            <a:r>
              <a:rPr lang="en-US"/>
              <a:t>Sub Bullet 1</a:t>
            </a:r>
          </a:p>
          <a:p>
            <a:pPr lvl="1"/>
            <a:r>
              <a:rPr lang="en-US"/>
              <a:t>Sub Bullet 2</a:t>
            </a:r>
          </a:p>
        </p:txBody>
      </p:sp>
      <p:sp>
        <p:nvSpPr>
          <p:cNvPr id="5" name="Slide Number Placeholder 6"/>
          <p:cNvSpPr>
            <a:spLocks noGrp="1"/>
          </p:cNvSpPr>
          <p:nvPr>
            <p:ph type="sldNum" sz="quarter" idx="4"/>
          </p:nvPr>
        </p:nvSpPr>
        <p:spPr>
          <a:xfrm>
            <a:off x="8583613" y="6492875"/>
            <a:ext cx="560387" cy="365125"/>
          </a:xfrm>
          <a:prstGeom prst="rect">
            <a:avLst/>
          </a:prstGeom>
        </p:spPr>
        <p:txBody>
          <a:bodyPr vert="horz" lIns="91440" tIns="45720" rIns="91440" bIns="45720" rtlCol="0" anchor="ctr"/>
          <a:lstStyle>
            <a:lvl1pPr algn="l">
              <a:defRPr sz="1000">
                <a:solidFill>
                  <a:schemeClr val="bg1"/>
                </a:solidFill>
              </a:defRPr>
            </a:lvl1pPr>
          </a:lstStyle>
          <a:p>
            <a:pPr>
              <a:defRPr/>
            </a:pPr>
            <a:fld id="{B5F2AFE5-54E5-498A-B556-F539A95673B8}"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O">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6745" y="424996"/>
            <a:ext cx="8254547" cy="522061"/>
          </a:xfrm>
        </p:spPr>
        <p:txBody>
          <a:bodyPr/>
          <a:lstStyle>
            <a:lvl1pPr marL="0" indent="0">
              <a:buNone/>
              <a:defRPr sz="3000" b="1" cap="all" baseline="0">
                <a:solidFill>
                  <a:srgbClr val="578270"/>
                </a:solidFill>
              </a:defRPr>
            </a:lvl1pPr>
          </a:lstStyle>
          <a:p>
            <a:pPr lvl="0"/>
            <a:r>
              <a:rPr lang="en-US"/>
              <a:t>Title</a:t>
            </a:r>
          </a:p>
        </p:txBody>
      </p:sp>
      <p:sp>
        <p:nvSpPr>
          <p:cNvPr id="16" name="Text Placeholder 15"/>
          <p:cNvSpPr>
            <a:spLocks noGrp="1"/>
          </p:cNvSpPr>
          <p:nvPr>
            <p:ph type="body" sz="quarter" idx="12" hasCustomPrompt="1"/>
          </p:nvPr>
        </p:nvSpPr>
        <p:spPr>
          <a:xfrm>
            <a:off x="595313" y="1330325"/>
            <a:ext cx="7985125" cy="4964113"/>
          </a:xfrm>
        </p:spPr>
        <p:txBody>
          <a:bodyPr/>
          <a:lstStyle>
            <a:lvl1pPr marL="342900" indent="-342900">
              <a:buFont typeface="Arial" pitchFamily="34" charset="0"/>
              <a:buChar char="•"/>
              <a:defRPr>
                <a:solidFill>
                  <a:schemeClr val="bg1"/>
                </a:solidFill>
              </a:defRPr>
            </a:lvl1pPr>
            <a:lvl2pPr marL="742950" indent="-285750">
              <a:buFont typeface="Arial" pitchFamily="34" charset="0"/>
              <a:buChar char="•"/>
              <a:defRPr baseline="0">
                <a:solidFill>
                  <a:schemeClr val="bg1"/>
                </a:solidFill>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Bullet 1</a:t>
            </a:r>
          </a:p>
          <a:p>
            <a:pPr lvl="1"/>
            <a:r>
              <a:rPr lang="en-US"/>
              <a:t>Sub Bullet 1</a:t>
            </a:r>
          </a:p>
          <a:p>
            <a:pPr lvl="1"/>
            <a:r>
              <a:rPr lang="en-US"/>
              <a:t>Sub Bullet 2</a:t>
            </a:r>
          </a:p>
          <a:p>
            <a:pPr lvl="1"/>
            <a:endParaRPr lang="en-US"/>
          </a:p>
          <a:p>
            <a:pPr lvl="0"/>
            <a:r>
              <a:rPr lang="en-US"/>
              <a:t>Bullet 2</a:t>
            </a:r>
          </a:p>
          <a:p>
            <a:pPr lvl="1"/>
            <a:r>
              <a:rPr lang="en-US"/>
              <a:t>Sub Bullet 1</a:t>
            </a:r>
          </a:p>
          <a:p>
            <a:pPr lvl="1"/>
            <a:r>
              <a:rPr lang="en-US"/>
              <a:t>Sub Bullet 2</a:t>
            </a:r>
          </a:p>
        </p:txBody>
      </p:sp>
      <p:sp>
        <p:nvSpPr>
          <p:cNvPr id="5" name="Slide Number Placeholder 6"/>
          <p:cNvSpPr>
            <a:spLocks noGrp="1"/>
          </p:cNvSpPr>
          <p:nvPr>
            <p:ph type="sldNum" sz="quarter" idx="4"/>
          </p:nvPr>
        </p:nvSpPr>
        <p:spPr>
          <a:xfrm>
            <a:off x="8583613" y="6492875"/>
            <a:ext cx="560387" cy="365125"/>
          </a:xfrm>
          <a:prstGeom prst="rect">
            <a:avLst/>
          </a:prstGeom>
        </p:spPr>
        <p:txBody>
          <a:bodyPr vert="horz" lIns="91440" tIns="45720" rIns="91440" bIns="45720" rtlCol="0" anchor="ctr"/>
          <a:lstStyle>
            <a:lvl1pPr algn="l">
              <a:defRPr sz="1000">
                <a:solidFill>
                  <a:schemeClr val="bg1"/>
                </a:solidFill>
              </a:defRPr>
            </a:lvl1pPr>
          </a:lstStyle>
          <a:p>
            <a:pPr>
              <a:defRPr/>
            </a:pPr>
            <a:fld id="{B5F2AFE5-54E5-498A-B556-F539A95673B8}" type="slidenum">
              <a:rPr lang="en-US"/>
              <a:pPr>
                <a:defRPr/>
              </a:pPr>
              <a:t>‹#›</a:t>
            </a:fld>
            <a:endParaRPr lang="en-US"/>
          </a:p>
        </p:txBody>
      </p:sp>
    </p:spTree>
    <p:extLst>
      <p:ext uri="{BB962C8B-B14F-4D97-AF65-F5344CB8AC3E}">
        <p14:creationId xmlns:p14="http://schemas.microsoft.com/office/powerpoint/2010/main" val="9731959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A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6745" y="424996"/>
            <a:ext cx="8254547" cy="522061"/>
          </a:xfrm>
        </p:spPr>
        <p:txBody>
          <a:bodyPr/>
          <a:lstStyle>
            <a:lvl1pPr marL="0" indent="0">
              <a:buNone/>
              <a:defRPr sz="3000" b="1" cap="all" baseline="0">
                <a:solidFill>
                  <a:srgbClr val="578270"/>
                </a:solidFill>
              </a:defRPr>
            </a:lvl1pPr>
          </a:lstStyle>
          <a:p>
            <a:pPr lvl="0"/>
            <a:r>
              <a:rPr lang="en-US"/>
              <a:t>Title</a:t>
            </a:r>
          </a:p>
        </p:txBody>
      </p:sp>
      <p:sp>
        <p:nvSpPr>
          <p:cNvPr id="16" name="Text Placeholder 15"/>
          <p:cNvSpPr>
            <a:spLocks noGrp="1"/>
          </p:cNvSpPr>
          <p:nvPr>
            <p:ph type="body" sz="quarter" idx="12" hasCustomPrompt="1"/>
          </p:nvPr>
        </p:nvSpPr>
        <p:spPr>
          <a:xfrm>
            <a:off x="595313" y="1330325"/>
            <a:ext cx="7985125" cy="4964113"/>
          </a:xfrm>
        </p:spPr>
        <p:txBody>
          <a:bodyPr/>
          <a:lstStyle>
            <a:lvl1pPr marL="342900" indent="-342900">
              <a:buFont typeface="Arial" pitchFamily="34" charset="0"/>
              <a:buChar char="•"/>
              <a:defRPr>
                <a:solidFill>
                  <a:schemeClr val="bg1"/>
                </a:solidFill>
              </a:defRPr>
            </a:lvl1pPr>
            <a:lvl2pPr marL="742950" indent="-285750">
              <a:buFont typeface="Arial" pitchFamily="34" charset="0"/>
              <a:buChar char="•"/>
              <a:defRPr baseline="0">
                <a:solidFill>
                  <a:schemeClr val="bg1"/>
                </a:solidFill>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Bullet 1</a:t>
            </a:r>
          </a:p>
          <a:p>
            <a:pPr lvl="1"/>
            <a:r>
              <a:rPr lang="en-US"/>
              <a:t>Sub Bullet 1</a:t>
            </a:r>
          </a:p>
          <a:p>
            <a:pPr lvl="1"/>
            <a:r>
              <a:rPr lang="en-US"/>
              <a:t>Sub Bullet 2</a:t>
            </a:r>
          </a:p>
          <a:p>
            <a:pPr lvl="1"/>
            <a:endParaRPr lang="en-US"/>
          </a:p>
          <a:p>
            <a:pPr lvl="0"/>
            <a:r>
              <a:rPr lang="en-US"/>
              <a:t>Bullet 2</a:t>
            </a:r>
          </a:p>
          <a:p>
            <a:pPr lvl="1"/>
            <a:r>
              <a:rPr lang="en-US"/>
              <a:t>Sub Bullet 1</a:t>
            </a:r>
          </a:p>
          <a:p>
            <a:pPr lvl="1"/>
            <a:r>
              <a:rPr lang="en-US"/>
              <a:t>Sub Bullet 2</a:t>
            </a:r>
          </a:p>
        </p:txBody>
      </p:sp>
      <p:sp>
        <p:nvSpPr>
          <p:cNvPr id="5" name="Slide Number Placeholder 6"/>
          <p:cNvSpPr>
            <a:spLocks noGrp="1"/>
          </p:cNvSpPr>
          <p:nvPr>
            <p:ph type="sldNum" sz="quarter" idx="4"/>
          </p:nvPr>
        </p:nvSpPr>
        <p:spPr>
          <a:xfrm>
            <a:off x="8583613" y="6492875"/>
            <a:ext cx="560387" cy="365125"/>
          </a:xfrm>
          <a:prstGeom prst="rect">
            <a:avLst/>
          </a:prstGeom>
        </p:spPr>
        <p:txBody>
          <a:bodyPr vert="horz" lIns="91440" tIns="45720" rIns="91440" bIns="45720" rtlCol="0" anchor="ctr"/>
          <a:lstStyle>
            <a:lvl1pPr algn="l">
              <a:defRPr sz="1000">
                <a:solidFill>
                  <a:schemeClr val="bg1"/>
                </a:solidFill>
              </a:defRPr>
            </a:lvl1pPr>
          </a:lstStyle>
          <a:p>
            <a:pPr>
              <a:defRPr/>
            </a:pPr>
            <a:fld id="{B5F2AFE5-54E5-498A-B556-F539A95673B8}" type="slidenum">
              <a:rPr lang="en-US"/>
              <a:pPr>
                <a:defRPr/>
              </a:pPr>
              <a:t>‹#›</a:t>
            </a:fld>
            <a:endParaRPr lang="en-US"/>
          </a:p>
        </p:txBody>
      </p:sp>
    </p:spTree>
    <p:extLst>
      <p:ext uri="{BB962C8B-B14F-4D97-AF65-F5344CB8AC3E}">
        <p14:creationId xmlns:p14="http://schemas.microsoft.com/office/powerpoint/2010/main" val="247114422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E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6745" y="424996"/>
            <a:ext cx="8254547" cy="522061"/>
          </a:xfrm>
        </p:spPr>
        <p:txBody>
          <a:bodyPr/>
          <a:lstStyle>
            <a:lvl1pPr marL="0" indent="0">
              <a:buNone/>
              <a:defRPr sz="3000" b="1" cap="all" baseline="0">
                <a:solidFill>
                  <a:srgbClr val="578270"/>
                </a:solidFill>
              </a:defRPr>
            </a:lvl1pPr>
          </a:lstStyle>
          <a:p>
            <a:pPr lvl="0"/>
            <a:r>
              <a:rPr lang="en-US"/>
              <a:t>Title</a:t>
            </a:r>
          </a:p>
        </p:txBody>
      </p:sp>
      <p:sp>
        <p:nvSpPr>
          <p:cNvPr id="16" name="Text Placeholder 15"/>
          <p:cNvSpPr>
            <a:spLocks noGrp="1"/>
          </p:cNvSpPr>
          <p:nvPr>
            <p:ph type="body" sz="quarter" idx="12" hasCustomPrompt="1"/>
          </p:nvPr>
        </p:nvSpPr>
        <p:spPr>
          <a:xfrm>
            <a:off x="595313" y="1330325"/>
            <a:ext cx="7985125" cy="4964113"/>
          </a:xfrm>
        </p:spPr>
        <p:txBody>
          <a:bodyPr/>
          <a:lstStyle>
            <a:lvl1pPr marL="342900" indent="-342900">
              <a:buFont typeface="Arial" pitchFamily="34" charset="0"/>
              <a:buChar char="•"/>
              <a:defRPr>
                <a:solidFill>
                  <a:schemeClr val="bg1"/>
                </a:solidFill>
              </a:defRPr>
            </a:lvl1pPr>
            <a:lvl2pPr marL="742950" indent="-285750">
              <a:buFont typeface="Arial" pitchFamily="34" charset="0"/>
              <a:buChar char="•"/>
              <a:defRPr baseline="0">
                <a:solidFill>
                  <a:schemeClr val="bg1"/>
                </a:solidFill>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Bullet 1</a:t>
            </a:r>
          </a:p>
          <a:p>
            <a:pPr lvl="1"/>
            <a:r>
              <a:rPr lang="en-US"/>
              <a:t>Sub Bullet 1</a:t>
            </a:r>
          </a:p>
          <a:p>
            <a:pPr lvl="1"/>
            <a:r>
              <a:rPr lang="en-US"/>
              <a:t>Sub Bullet 2</a:t>
            </a:r>
          </a:p>
          <a:p>
            <a:pPr lvl="1"/>
            <a:endParaRPr lang="en-US"/>
          </a:p>
          <a:p>
            <a:pPr lvl="0"/>
            <a:r>
              <a:rPr lang="en-US"/>
              <a:t>Bullet 2</a:t>
            </a:r>
          </a:p>
          <a:p>
            <a:pPr lvl="1"/>
            <a:r>
              <a:rPr lang="en-US"/>
              <a:t>Sub Bullet 1</a:t>
            </a:r>
          </a:p>
          <a:p>
            <a:pPr lvl="1"/>
            <a:r>
              <a:rPr lang="en-US"/>
              <a:t>Sub Bullet 2</a:t>
            </a:r>
          </a:p>
        </p:txBody>
      </p:sp>
      <p:sp>
        <p:nvSpPr>
          <p:cNvPr id="5" name="Slide Number Placeholder 6"/>
          <p:cNvSpPr>
            <a:spLocks noGrp="1"/>
          </p:cNvSpPr>
          <p:nvPr>
            <p:ph type="sldNum" sz="quarter" idx="4"/>
          </p:nvPr>
        </p:nvSpPr>
        <p:spPr>
          <a:xfrm>
            <a:off x="8583613" y="6492875"/>
            <a:ext cx="560387" cy="365125"/>
          </a:xfrm>
          <a:prstGeom prst="rect">
            <a:avLst/>
          </a:prstGeom>
        </p:spPr>
        <p:txBody>
          <a:bodyPr vert="horz" lIns="91440" tIns="45720" rIns="91440" bIns="45720" rtlCol="0" anchor="ctr"/>
          <a:lstStyle>
            <a:lvl1pPr algn="l">
              <a:defRPr sz="1000">
                <a:solidFill>
                  <a:schemeClr val="bg1"/>
                </a:solidFill>
              </a:defRPr>
            </a:lvl1pPr>
          </a:lstStyle>
          <a:p>
            <a:pPr>
              <a:defRPr/>
            </a:pPr>
            <a:fld id="{B5F2AFE5-54E5-498A-B556-F539A95673B8}" type="slidenum">
              <a:rPr lang="en-US"/>
              <a:pPr>
                <a:defRPr/>
              </a:pPr>
              <a:t>‹#›</a:t>
            </a:fld>
            <a:endParaRPr lang="en-US"/>
          </a:p>
        </p:txBody>
      </p:sp>
    </p:spTree>
    <p:extLst>
      <p:ext uri="{BB962C8B-B14F-4D97-AF65-F5344CB8AC3E}">
        <p14:creationId xmlns:p14="http://schemas.microsoft.com/office/powerpoint/2010/main" val="24711442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ER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6745" y="424996"/>
            <a:ext cx="8254547" cy="522061"/>
          </a:xfrm>
        </p:spPr>
        <p:txBody>
          <a:bodyPr/>
          <a:lstStyle>
            <a:lvl1pPr marL="0" indent="0">
              <a:buNone/>
              <a:defRPr sz="3000" b="1" cap="all" baseline="0">
                <a:solidFill>
                  <a:srgbClr val="578270"/>
                </a:solidFill>
              </a:defRPr>
            </a:lvl1pPr>
          </a:lstStyle>
          <a:p>
            <a:pPr lvl="0"/>
            <a:r>
              <a:rPr lang="en-US"/>
              <a:t>Title</a:t>
            </a:r>
          </a:p>
        </p:txBody>
      </p:sp>
      <p:sp>
        <p:nvSpPr>
          <p:cNvPr id="16" name="Text Placeholder 15"/>
          <p:cNvSpPr>
            <a:spLocks noGrp="1"/>
          </p:cNvSpPr>
          <p:nvPr>
            <p:ph type="body" sz="quarter" idx="12" hasCustomPrompt="1"/>
          </p:nvPr>
        </p:nvSpPr>
        <p:spPr>
          <a:xfrm>
            <a:off x="595313" y="1330325"/>
            <a:ext cx="7985125" cy="4964113"/>
          </a:xfrm>
        </p:spPr>
        <p:txBody>
          <a:bodyPr/>
          <a:lstStyle>
            <a:lvl1pPr marL="342900" indent="-342900">
              <a:buFont typeface="Arial" pitchFamily="34" charset="0"/>
              <a:buChar char="•"/>
              <a:defRPr>
                <a:solidFill>
                  <a:schemeClr val="bg1"/>
                </a:solidFill>
              </a:defRPr>
            </a:lvl1pPr>
            <a:lvl2pPr marL="742950" indent="-285750">
              <a:buFont typeface="Arial" pitchFamily="34" charset="0"/>
              <a:buChar char="•"/>
              <a:defRPr baseline="0">
                <a:solidFill>
                  <a:schemeClr val="bg1"/>
                </a:solidFill>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Bullet 1</a:t>
            </a:r>
          </a:p>
          <a:p>
            <a:pPr lvl="1"/>
            <a:r>
              <a:rPr lang="en-US"/>
              <a:t>Sub Bullet 1</a:t>
            </a:r>
          </a:p>
          <a:p>
            <a:pPr lvl="1"/>
            <a:r>
              <a:rPr lang="en-US"/>
              <a:t>Sub Bullet 2</a:t>
            </a:r>
          </a:p>
          <a:p>
            <a:pPr lvl="1"/>
            <a:endParaRPr lang="en-US"/>
          </a:p>
          <a:p>
            <a:pPr lvl="0"/>
            <a:r>
              <a:rPr lang="en-US"/>
              <a:t>Bullet 2</a:t>
            </a:r>
          </a:p>
          <a:p>
            <a:pPr lvl="1"/>
            <a:r>
              <a:rPr lang="en-US"/>
              <a:t>Sub Bullet 1</a:t>
            </a:r>
          </a:p>
          <a:p>
            <a:pPr lvl="1"/>
            <a:r>
              <a:rPr lang="en-US"/>
              <a:t>Sub Bullet 2</a:t>
            </a:r>
          </a:p>
        </p:txBody>
      </p:sp>
      <p:sp>
        <p:nvSpPr>
          <p:cNvPr id="5" name="Slide Number Placeholder 6"/>
          <p:cNvSpPr>
            <a:spLocks noGrp="1"/>
          </p:cNvSpPr>
          <p:nvPr>
            <p:ph type="sldNum" sz="quarter" idx="4"/>
          </p:nvPr>
        </p:nvSpPr>
        <p:spPr>
          <a:xfrm>
            <a:off x="8583613" y="6492875"/>
            <a:ext cx="560387" cy="365125"/>
          </a:xfrm>
          <a:prstGeom prst="rect">
            <a:avLst/>
          </a:prstGeom>
        </p:spPr>
        <p:txBody>
          <a:bodyPr vert="horz" lIns="91440" tIns="45720" rIns="91440" bIns="45720" rtlCol="0" anchor="ctr"/>
          <a:lstStyle>
            <a:lvl1pPr algn="l">
              <a:defRPr sz="1000">
                <a:solidFill>
                  <a:schemeClr val="bg1"/>
                </a:solidFill>
              </a:defRPr>
            </a:lvl1pPr>
          </a:lstStyle>
          <a:p>
            <a:pPr>
              <a:defRPr/>
            </a:pPr>
            <a:fld id="{B5F2AFE5-54E5-498A-B556-F539A95673B8}" type="slidenum">
              <a:rPr lang="en-US"/>
              <a:pPr>
                <a:defRPr/>
              </a:pPr>
              <a:t>‹#›</a:t>
            </a:fld>
            <a:endParaRPr lang="en-US"/>
          </a:p>
        </p:txBody>
      </p:sp>
    </p:spTree>
    <p:extLst>
      <p:ext uri="{BB962C8B-B14F-4D97-AF65-F5344CB8AC3E}">
        <p14:creationId xmlns:p14="http://schemas.microsoft.com/office/powerpoint/2010/main" val="247114422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Y">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6745" y="424996"/>
            <a:ext cx="8254547" cy="522061"/>
          </a:xfrm>
        </p:spPr>
        <p:txBody>
          <a:bodyPr/>
          <a:lstStyle>
            <a:lvl1pPr marL="0" indent="0">
              <a:buNone/>
              <a:defRPr sz="3000" b="1" cap="all" baseline="0">
                <a:solidFill>
                  <a:srgbClr val="578270"/>
                </a:solidFill>
              </a:defRPr>
            </a:lvl1pPr>
          </a:lstStyle>
          <a:p>
            <a:pPr lvl="0"/>
            <a:r>
              <a:rPr lang="en-US"/>
              <a:t>Title</a:t>
            </a:r>
          </a:p>
        </p:txBody>
      </p:sp>
      <p:sp>
        <p:nvSpPr>
          <p:cNvPr id="16" name="Text Placeholder 15"/>
          <p:cNvSpPr>
            <a:spLocks noGrp="1"/>
          </p:cNvSpPr>
          <p:nvPr>
            <p:ph type="body" sz="quarter" idx="12" hasCustomPrompt="1"/>
          </p:nvPr>
        </p:nvSpPr>
        <p:spPr>
          <a:xfrm>
            <a:off x="595313" y="1330325"/>
            <a:ext cx="7985125" cy="4964113"/>
          </a:xfrm>
        </p:spPr>
        <p:txBody>
          <a:bodyPr/>
          <a:lstStyle>
            <a:lvl1pPr marL="342900" indent="-342900">
              <a:buFont typeface="Arial" pitchFamily="34" charset="0"/>
              <a:buChar char="•"/>
              <a:defRPr>
                <a:solidFill>
                  <a:schemeClr val="bg1"/>
                </a:solidFill>
              </a:defRPr>
            </a:lvl1pPr>
            <a:lvl2pPr marL="742950" indent="-285750">
              <a:buFont typeface="Arial" pitchFamily="34" charset="0"/>
              <a:buChar char="•"/>
              <a:defRPr baseline="0">
                <a:solidFill>
                  <a:schemeClr val="bg1"/>
                </a:solidFill>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Bullet 1</a:t>
            </a:r>
          </a:p>
          <a:p>
            <a:pPr lvl="1"/>
            <a:r>
              <a:rPr lang="en-US"/>
              <a:t>Sub Bullet 1</a:t>
            </a:r>
          </a:p>
          <a:p>
            <a:pPr lvl="1"/>
            <a:r>
              <a:rPr lang="en-US"/>
              <a:t>Sub Bullet 2</a:t>
            </a:r>
          </a:p>
          <a:p>
            <a:pPr lvl="1"/>
            <a:endParaRPr lang="en-US"/>
          </a:p>
          <a:p>
            <a:pPr lvl="0"/>
            <a:r>
              <a:rPr lang="en-US"/>
              <a:t>Bullet 2</a:t>
            </a:r>
          </a:p>
          <a:p>
            <a:pPr lvl="1"/>
            <a:r>
              <a:rPr lang="en-US"/>
              <a:t>Sub Bullet 1</a:t>
            </a:r>
          </a:p>
          <a:p>
            <a:pPr lvl="1"/>
            <a:r>
              <a:rPr lang="en-US"/>
              <a:t>Sub Bullet 2</a:t>
            </a:r>
          </a:p>
        </p:txBody>
      </p:sp>
      <p:sp>
        <p:nvSpPr>
          <p:cNvPr id="5" name="Slide Number Placeholder 6"/>
          <p:cNvSpPr>
            <a:spLocks noGrp="1"/>
          </p:cNvSpPr>
          <p:nvPr>
            <p:ph type="sldNum" sz="quarter" idx="4"/>
          </p:nvPr>
        </p:nvSpPr>
        <p:spPr>
          <a:xfrm>
            <a:off x="8583613" y="6492875"/>
            <a:ext cx="560387" cy="365125"/>
          </a:xfrm>
          <a:prstGeom prst="rect">
            <a:avLst/>
          </a:prstGeom>
        </p:spPr>
        <p:txBody>
          <a:bodyPr vert="horz" lIns="91440" tIns="45720" rIns="91440" bIns="45720" rtlCol="0" anchor="ctr"/>
          <a:lstStyle>
            <a:lvl1pPr algn="l">
              <a:defRPr sz="1000">
                <a:solidFill>
                  <a:schemeClr val="bg1"/>
                </a:solidFill>
              </a:defRPr>
            </a:lvl1pPr>
          </a:lstStyle>
          <a:p>
            <a:pPr>
              <a:defRPr/>
            </a:pPr>
            <a:fld id="{B5F2AFE5-54E5-498A-B556-F539A95673B8}" type="slidenum">
              <a:rPr lang="en-US"/>
              <a:pPr>
                <a:defRPr/>
              </a:pPr>
              <a:t>‹#›</a:t>
            </a:fld>
            <a:endParaRPr lang="en-US"/>
          </a:p>
        </p:txBody>
      </p:sp>
    </p:spTree>
    <p:extLst>
      <p:ext uri="{BB962C8B-B14F-4D97-AF65-F5344CB8AC3E}">
        <p14:creationId xmlns:p14="http://schemas.microsoft.com/office/powerpoint/2010/main" val="247114422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WHY">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6745" y="424996"/>
            <a:ext cx="8254547" cy="522061"/>
          </a:xfrm>
        </p:spPr>
        <p:txBody>
          <a:bodyPr/>
          <a:lstStyle>
            <a:lvl1pPr marL="0" indent="0">
              <a:buNone/>
              <a:defRPr sz="3000" b="1" cap="all" baseline="0">
                <a:solidFill>
                  <a:srgbClr val="578270"/>
                </a:solidFill>
              </a:defRPr>
            </a:lvl1pPr>
          </a:lstStyle>
          <a:p>
            <a:pPr lvl="0"/>
            <a:r>
              <a:rPr lang="en-US"/>
              <a:t>Title</a:t>
            </a:r>
          </a:p>
        </p:txBody>
      </p:sp>
      <p:sp>
        <p:nvSpPr>
          <p:cNvPr id="16" name="Text Placeholder 15"/>
          <p:cNvSpPr>
            <a:spLocks noGrp="1"/>
          </p:cNvSpPr>
          <p:nvPr>
            <p:ph type="body" sz="quarter" idx="12" hasCustomPrompt="1"/>
          </p:nvPr>
        </p:nvSpPr>
        <p:spPr>
          <a:xfrm>
            <a:off x="595313" y="1330325"/>
            <a:ext cx="7985125" cy="4964113"/>
          </a:xfrm>
        </p:spPr>
        <p:txBody>
          <a:bodyPr/>
          <a:lstStyle>
            <a:lvl1pPr marL="342900" indent="-342900">
              <a:buFont typeface="Arial" pitchFamily="34" charset="0"/>
              <a:buChar char="•"/>
              <a:defRPr>
                <a:solidFill>
                  <a:schemeClr val="bg1"/>
                </a:solidFill>
              </a:defRPr>
            </a:lvl1pPr>
            <a:lvl2pPr marL="742950" indent="-285750">
              <a:buFont typeface="Arial" pitchFamily="34" charset="0"/>
              <a:buChar char="•"/>
              <a:defRPr baseline="0">
                <a:solidFill>
                  <a:schemeClr val="bg1"/>
                </a:solidFill>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Bullet 1</a:t>
            </a:r>
          </a:p>
          <a:p>
            <a:pPr lvl="1"/>
            <a:r>
              <a:rPr lang="en-US"/>
              <a:t>Sub Bullet 1</a:t>
            </a:r>
          </a:p>
          <a:p>
            <a:pPr lvl="1"/>
            <a:r>
              <a:rPr lang="en-US"/>
              <a:t>Sub Bullet 2</a:t>
            </a:r>
          </a:p>
          <a:p>
            <a:pPr lvl="1"/>
            <a:endParaRPr lang="en-US"/>
          </a:p>
          <a:p>
            <a:pPr lvl="0"/>
            <a:r>
              <a:rPr lang="en-US"/>
              <a:t>Bullet 2</a:t>
            </a:r>
          </a:p>
          <a:p>
            <a:pPr lvl="1"/>
            <a:r>
              <a:rPr lang="en-US"/>
              <a:t>Sub Bullet 1</a:t>
            </a:r>
          </a:p>
          <a:p>
            <a:pPr lvl="1"/>
            <a:r>
              <a:rPr lang="en-US"/>
              <a:t>Sub Bullet 2</a:t>
            </a:r>
          </a:p>
        </p:txBody>
      </p:sp>
      <p:sp>
        <p:nvSpPr>
          <p:cNvPr id="5" name="Slide Number Placeholder 6"/>
          <p:cNvSpPr>
            <a:spLocks noGrp="1"/>
          </p:cNvSpPr>
          <p:nvPr>
            <p:ph type="sldNum" sz="quarter" idx="4"/>
          </p:nvPr>
        </p:nvSpPr>
        <p:spPr>
          <a:xfrm>
            <a:off x="8583613" y="6492875"/>
            <a:ext cx="560387" cy="365125"/>
          </a:xfrm>
          <a:prstGeom prst="rect">
            <a:avLst/>
          </a:prstGeom>
        </p:spPr>
        <p:txBody>
          <a:bodyPr vert="horz" lIns="91440" tIns="45720" rIns="91440" bIns="45720" rtlCol="0" anchor="ctr"/>
          <a:lstStyle>
            <a:lvl1pPr algn="l">
              <a:defRPr sz="1000">
                <a:solidFill>
                  <a:schemeClr val="bg1"/>
                </a:solidFill>
              </a:defRPr>
            </a:lvl1pPr>
          </a:lstStyle>
          <a:p>
            <a:pPr>
              <a:defRPr/>
            </a:pPr>
            <a:fld id="{B5F2AFE5-54E5-498A-B556-F539A95673B8}" type="slidenum">
              <a:rPr lang="en-US"/>
              <a:pPr>
                <a:defRPr/>
              </a:pPr>
              <a:t>‹#›</a:t>
            </a:fld>
            <a:endParaRPr lang="en-US"/>
          </a:p>
        </p:txBody>
      </p:sp>
    </p:spTree>
    <p:extLst>
      <p:ext uri="{BB962C8B-B14F-4D97-AF65-F5344CB8AC3E}">
        <p14:creationId xmlns:p14="http://schemas.microsoft.com/office/powerpoint/2010/main" val="381784684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910443"/>
            <a:ext cx="9144000" cy="3224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 descr="C:\Users\blakeraynor.PARKERPOE\Desktop\Parker Poe Logo\PNG LOGO.PNG"/>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01309" y="213360"/>
            <a:ext cx="2040614" cy="163210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p:nvPr userDrawn="1"/>
        </p:nvSpPr>
        <p:spPr bwMode="auto">
          <a:xfrm>
            <a:off x="480951" y="6294910"/>
            <a:ext cx="2856015" cy="295895"/>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eaLnBrk="0" hangingPunct="0">
              <a:spcBef>
                <a:spcPts val="600"/>
              </a:spcBef>
              <a:buSzPct val="110000"/>
            </a:pPr>
            <a:r>
              <a:rPr lang="en-US" sz="800" b="1" baseline="0">
                <a:solidFill>
                  <a:srgbClr val="595959"/>
                </a:solidFill>
              </a:rPr>
              <a:t>© 2020  Parker Poe Adams &amp; Bernstein LLP</a:t>
            </a:r>
            <a:endParaRPr kumimoji="0" lang="en-US" sz="800" b="1" i="0" u="none" strike="noStrike" kern="0" cap="none" spc="0" normalizeH="0" baseline="0" noProof="0">
              <a:ln>
                <a:noFill/>
              </a:ln>
              <a:solidFill>
                <a:srgbClr val="595959"/>
              </a:solidFill>
              <a:effectLst/>
              <a:uLnTx/>
              <a:uFillTx/>
              <a:latin typeface="Arial" pitchFamily="34" charset="0"/>
              <a:ea typeface="+mn-ea"/>
              <a:cs typeface="Arial" pitchFamily="34" charset="0"/>
            </a:endParaRPr>
          </a:p>
        </p:txBody>
      </p:sp>
      <p:sp>
        <p:nvSpPr>
          <p:cNvPr id="3" name="Text Placeholder 2"/>
          <p:cNvSpPr>
            <a:spLocks noGrp="1"/>
          </p:cNvSpPr>
          <p:nvPr>
            <p:ph type="body" sz="quarter" idx="10" hasCustomPrompt="1"/>
          </p:nvPr>
        </p:nvSpPr>
        <p:spPr>
          <a:xfrm>
            <a:off x="431967" y="2891311"/>
            <a:ext cx="8418119" cy="602095"/>
          </a:xfrm>
        </p:spPr>
        <p:txBody>
          <a:bodyPr/>
          <a:lstStyle>
            <a:lvl1pPr marL="0" indent="0">
              <a:buNone/>
              <a:defRPr sz="3500" b="1">
                <a:latin typeface="Arial" pitchFamily="34" charset="0"/>
                <a:cs typeface="Arial" pitchFamily="34" charset="0"/>
              </a:defRPr>
            </a:lvl1pPr>
          </a:lstStyle>
          <a:p>
            <a:pPr lvl="0"/>
            <a:r>
              <a:rPr lang="en-US"/>
              <a:t>HEADLINE</a:t>
            </a:r>
          </a:p>
        </p:txBody>
      </p:sp>
      <p:sp>
        <p:nvSpPr>
          <p:cNvPr id="13" name="Content Placeholder 12"/>
          <p:cNvSpPr>
            <a:spLocks noGrp="1"/>
          </p:cNvSpPr>
          <p:nvPr>
            <p:ph sz="quarter" idx="11" hasCustomPrompt="1"/>
          </p:nvPr>
        </p:nvSpPr>
        <p:spPr>
          <a:xfrm>
            <a:off x="433388" y="3460750"/>
            <a:ext cx="8318726" cy="760186"/>
          </a:xfrm>
        </p:spPr>
        <p:txBody>
          <a:bodyPr/>
          <a:lstStyle>
            <a:lvl1pPr marL="0" indent="0">
              <a:buNone/>
              <a:defRPr sz="2500"/>
            </a:lvl1pPr>
          </a:lstStyle>
          <a:p>
            <a:pPr lvl="0"/>
            <a:r>
              <a:rPr lang="en-US"/>
              <a:t>SUBHEAD</a:t>
            </a:r>
          </a:p>
        </p:txBody>
      </p:sp>
      <p:sp>
        <p:nvSpPr>
          <p:cNvPr id="7" name="Rectangle 6"/>
          <p:cNvSpPr/>
          <p:nvPr userDrawn="1"/>
        </p:nvSpPr>
        <p:spPr>
          <a:xfrm>
            <a:off x="8847227" y="1910443"/>
            <a:ext cx="301351" cy="1550307"/>
          </a:xfrm>
          <a:prstGeom prst="rect">
            <a:avLst/>
          </a:prstGeom>
          <a:solidFill>
            <a:srgbClr val="003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none" spc="0" baseline="-2500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Rectangle 9"/>
          <p:cNvSpPr/>
          <p:nvPr userDrawn="1"/>
        </p:nvSpPr>
        <p:spPr>
          <a:xfrm>
            <a:off x="8847227" y="3460750"/>
            <a:ext cx="301353" cy="167458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TextBox 1"/>
          <p:cNvSpPr txBox="1"/>
          <p:nvPr userDrawn="1"/>
        </p:nvSpPr>
        <p:spPr>
          <a:xfrm rot="16200000">
            <a:off x="7316060" y="3315935"/>
            <a:ext cx="3363686" cy="20005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defRPr/>
            </a:pPr>
            <a:r>
              <a:rPr lang="en-US" sz="700">
                <a:solidFill>
                  <a:schemeClr val="bg1"/>
                </a:solidFill>
                <a:latin typeface="Arial" pitchFamily="34" charset="0"/>
                <a:cs typeface="Arial" pitchFamily="34" charset="0"/>
              </a:rPr>
              <a:t>Parker Poe Adams &amp; Bernstein LLP</a:t>
            </a:r>
          </a:p>
        </p:txBody>
      </p:sp>
      <p:sp>
        <p:nvSpPr>
          <p:cNvPr id="11" name="TextBox 10"/>
          <p:cNvSpPr txBox="1"/>
          <p:nvPr userDrawn="1"/>
        </p:nvSpPr>
        <p:spPr>
          <a:xfrm rot="16200000">
            <a:off x="8080416" y="2436350"/>
            <a:ext cx="1816779" cy="200055"/>
          </a:xfrm>
          <a:prstGeom prst="rect">
            <a:avLst/>
          </a:prstGeom>
          <a:noFill/>
        </p:spPr>
        <p:txBody>
          <a:bodyPr wrap="square" rtlCol="0">
            <a:spAutoFit/>
          </a:bodyPr>
          <a:lstStyle/>
          <a:p>
            <a:r>
              <a:rPr lang="en-US" sz="700">
                <a:solidFill>
                  <a:schemeClr val="bg1"/>
                </a:solidFill>
                <a:latin typeface="Arial" pitchFamily="34" charset="0"/>
                <a:cs typeface="Arial" pitchFamily="34" charset="0"/>
              </a:rPr>
              <a:t>Attorneys and Counselors at Law</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en-US"/>
              <a:t>© 2010 National Women’s Law Center 41</a:t>
            </a:r>
          </a:p>
        </p:txBody>
      </p:sp>
      <p:sp>
        <p:nvSpPr>
          <p:cNvPr id="6" name="Rectangle 8"/>
          <p:cNvSpPr>
            <a:spLocks noGrp="1" noChangeArrowheads="1"/>
          </p:cNvSpPr>
          <p:nvPr>
            <p:ph type="sldNum" sz="quarter" idx="12"/>
          </p:nvPr>
        </p:nvSpPr>
        <p:spPr>
          <a:xfrm>
            <a:off x="2819400" y="6400800"/>
            <a:ext cx="1981200" cy="476250"/>
          </a:xfrm>
        </p:spPr>
        <p:txBody>
          <a:bodyPr/>
          <a:lstStyle>
            <a:lvl1pPr>
              <a:defRPr/>
            </a:lvl1pPr>
          </a:lstStyle>
          <a:p>
            <a:pPr>
              <a:defRPr/>
            </a:pPr>
            <a:fld id="{B02C4F7E-6607-425A-AD6E-2201CAD05C27}" type="slidenum">
              <a:rPr lang="en-US"/>
              <a:pPr>
                <a:defRPr/>
              </a:pPr>
              <a:t>‹#›</a:t>
            </a:fld>
            <a:endParaRPr lang="en-US"/>
          </a:p>
        </p:txBody>
      </p:sp>
    </p:spTree>
    <p:extLst>
      <p:ext uri="{BB962C8B-B14F-4D97-AF65-F5344CB8AC3E}">
        <p14:creationId xmlns:p14="http://schemas.microsoft.com/office/powerpoint/2010/main" val="3290172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6480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with Text (whit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6745" y="424996"/>
            <a:ext cx="8254547" cy="522061"/>
          </a:xfrm>
        </p:spPr>
        <p:txBody>
          <a:bodyPr/>
          <a:lstStyle>
            <a:lvl1pPr marL="0" indent="0">
              <a:buNone/>
              <a:defRPr sz="3000" b="1" cap="all" baseline="0">
                <a:solidFill>
                  <a:srgbClr val="578270"/>
                </a:solidFill>
              </a:defRPr>
            </a:lvl1pPr>
          </a:lstStyle>
          <a:p>
            <a:pPr lvl="0"/>
            <a:r>
              <a:rPr lang="en-US"/>
              <a:t>title</a:t>
            </a:r>
          </a:p>
        </p:txBody>
      </p:sp>
      <p:sp>
        <p:nvSpPr>
          <p:cNvPr id="6" name="Text Placeholder 15"/>
          <p:cNvSpPr>
            <a:spLocks noGrp="1"/>
          </p:cNvSpPr>
          <p:nvPr>
            <p:ph type="body" sz="quarter" idx="12" hasCustomPrompt="1"/>
          </p:nvPr>
        </p:nvSpPr>
        <p:spPr>
          <a:xfrm>
            <a:off x="3771900" y="1426030"/>
            <a:ext cx="4808538" cy="4267200"/>
          </a:xfrm>
        </p:spPr>
        <p:txBody>
          <a:bodyPr/>
          <a:lstStyle>
            <a:lvl1pPr marL="342900" indent="-342900">
              <a:buFont typeface="Arial" pitchFamily="34" charset="0"/>
              <a:buChar char="•"/>
              <a:defRPr/>
            </a:lvl1pPr>
            <a:lvl2pPr marL="742950" indent="-285750">
              <a:buFont typeface="Arial" pitchFamily="34" charset="0"/>
              <a:buChar char="•"/>
              <a:defRPr baseline="0"/>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Bullet 1</a:t>
            </a:r>
          </a:p>
          <a:p>
            <a:pPr lvl="1"/>
            <a:r>
              <a:rPr lang="en-US"/>
              <a:t>Sub Bullet 1</a:t>
            </a:r>
          </a:p>
          <a:p>
            <a:pPr lvl="1"/>
            <a:r>
              <a:rPr lang="en-US"/>
              <a:t>Sub Bullet 2</a:t>
            </a:r>
          </a:p>
          <a:p>
            <a:pPr lvl="1"/>
            <a:endParaRPr lang="en-US"/>
          </a:p>
          <a:p>
            <a:pPr lvl="0"/>
            <a:r>
              <a:rPr lang="en-US"/>
              <a:t>Bullet 2</a:t>
            </a:r>
          </a:p>
          <a:p>
            <a:pPr lvl="1"/>
            <a:r>
              <a:rPr lang="en-US"/>
              <a:t>Sub Bullet 1</a:t>
            </a:r>
          </a:p>
          <a:p>
            <a:pPr lvl="1"/>
            <a:r>
              <a:rPr lang="en-US"/>
              <a:t>Sub Bullet 2</a:t>
            </a:r>
          </a:p>
        </p:txBody>
      </p:sp>
      <p:sp>
        <p:nvSpPr>
          <p:cNvPr id="8" name="Picture Placeholder 7"/>
          <p:cNvSpPr>
            <a:spLocks noGrp="1"/>
          </p:cNvSpPr>
          <p:nvPr>
            <p:ph type="pic" sz="quarter" idx="13" hasCustomPrompt="1"/>
          </p:nvPr>
        </p:nvSpPr>
        <p:spPr>
          <a:xfrm>
            <a:off x="490538" y="1452563"/>
            <a:ext cx="2847975" cy="4254500"/>
          </a:xfrm>
        </p:spPr>
        <p:txBody>
          <a:bodyPr/>
          <a:lstStyle>
            <a:lvl1pPr marL="342900" indent="-342900">
              <a:buFont typeface="Arial" pitchFamily="34" charset="0"/>
              <a:buChar char="•"/>
              <a:defRPr baseline="0"/>
            </a:lvl1pPr>
          </a:lstStyle>
          <a:p>
            <a:r>
              <a:rPr lang="en-US"/>
              <a:t>Insert photo</a:t>
            </a:r>
          </a:p>
        </p:txBody>
      </p:sp>
      <p:sp>
        <p:nvSpPr>
          <p:cNvPr id="7" name="Slide Number Placeholder 6"/>
          <p:cNvSpPr>
            <a:spLocks noGrp="1"/>
          </p:cNvSpPr>
          <p:nvPr>
            <p:ph type="sldNum" sz="quarter" idx="4"/>
          </p:nvPr>
        </p:nvSpPr>
        <p:spPr>
          <a:xfrm>
            <a:off x="8583613" y="6492875"/>
            <a:ext cx="560387" cy="365125"/>
          </a:xfrm>
          <a:prstGeom prst="rect">
            <a:avLst/>
          </a:prstGeom>
        </p:spPr>
        <p:txBody>
          <a:bodyPr vert="horz" lIns="91440" tIns="45720" rIns="91440" bIns="45720" rtlCol="0" anchor="ctr"/>
          <a:lstStyle>
            <a:lvl1pPr algn="l">
              <a:defRPr sz="1000">
                <a:solidFill>
                  <a:schemeClr val="bg1"/>
                </a:solidFill>
              </a:defRPr>
            </a:lvl1pPr>
          </a:lstStyle>
          <a:p>
            <a:pPr>
              <a:defRPr/>
            </a:pPr>
            <a:fld id="{B5F2AFE5-54E5-498A-B556-F539A95673B8}" type="slidenum">
              <a:rPr lang="en-US"/>
              <a:pPr>
                <a:defRPr/>
              </a:pPr>
              <a:t>‹#›</a:t>
            </a:fld>
            <a:endParaRPr lang="en-US"/>
          </a:p>
        </p:txBody>
      </p:sp>
    </p:spTree>
    <p:extLst>
      <p:ext uri="{BB962C8B-B14F-4D97-AF65-F5344CB8AC3E}">
        <p14:creationId xmlns:p14="http://schemas.microsoft.com/office/powerpoint/2010/main" val="41227140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whit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6745" y="424996"/>
            <a:ext cx="8254547" cy="522061"/>
          </a:xfrm>
        </p:spPr>
        <p:txBody>
          <a:bodyPr/>
          <a:lstStyle>
            <a:lvl1pPr marL="0" indent="0">
              <a:buNone/>
              <a:defRPr sz="3000" b="1" cap="all" baseline="0">
                <a:solidFill>
                  <a:srgbClr val="578270"/>
                </a:solidFill>
              </a:defRPr>
            </a:lvl1pPr>
          </a:lstStyle>
          <a:p>
            <a:pPr lvl="0"/>
            <a:r>
              <a:rPr lang="en-US"/>
              <a:t>Title</a:t>
            </a:r>
          </a:p>
        </p:txBody>
      </p:sp>
      <p:sp>
        <p:nvSpPr>
          <p:cNvPr id="16" name="Text Placeholder 15"/>
          <p:cNvSpPr>
            <a:spLocks noGrp="1"/>
          </p:cNvSpPr>
          <p:nvPr>
            <p:ph type="body" sz="quarter" idx="12" hasCustomPrompt="1"/>
          </p:nvPr>
        </p:nvSpPr>
        <p:spPr>
          <a:xfrm>
            <a:off x="595313" y="1330325"/>
            <a:ext cx="7985125" cy="4964113"/>
          </a:xfrm>
        </p:spPr>
        <p:txBody>
          <a:bodyPr numCol="2"/>
          <a:lstStyle>
            <a:lvl1pPr marL="342900" indent="-342900">
              <a:buFont typeface="Arial" pitchFamily="34" charset="0"/>
              <a:buChar char="•"/>
              <a:defRPr/>
            </a:lvl1pPr>
            <a:lvl2pPr marL="457200" indent="0">
              <a:buFont typeface="Arial" pitchFamily="34" charset="0"/>
              <a:buNone/>
              <a:defRPr baseline="0"/>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Bullet 1</a:t>
            </a:r>
          </a:p>
          <a:p>
            <a:pPr lvl="1"/>
            <a:r>
              <a:rPr lang="en-US"/>
              <a:t>Sub Bullet 1</a:t>
            </a:r>
          </a:p>
          <a:p>
            <a:pPr lvl="1"/>
            <a:r>
              <a:rPr lang="en-US"/>
              <a:t>Sub Bullet 2</a:t>
            </a:r>
          </a:p>
          <a:p>
            <a:pPr lvl="1"/>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p>
          <a:p>
            <a:pPr lvl="0"/>
            <a:r>
              <a:rPr lang="en-US"/>
              <a:t>Bullet 2</a:t>
            </a:r>
          </a:p>
          <a:p>
            <a:pPr lvl="1"/>
            <a:r>
              <a:rPr lang="en-US"/>
              <a:t>Sub Bullet 1</a:t>
            </a:r>
          </a:p>
          <a:p>
            <a:pPr lvl="1"/>
            <a:r>
              <a:rPr lang="en-US"/>
              <a:t>Sub Bullet 2</a:t>
            </a:r>
          </a:p>
          <a:p>
            <a:pPr lvl="1"/>
            <a:endParaRPr lang="en-US"/>
          </a:p>
          <a:p>
            <a:pPr lvl="1"/>
            <a:endParaRPr lang="en-US"/>
          </a:p>
          <a:p>
            <a:pPr lvl="1"/>
            <a:endParaRPr lang="en-US"/>
          </a:p>
          <a:p>
            <a:pPr lvl="1"/>
            <a:endParaRPr lang="en-US"/>
          </a:p>
        </p:txBody>
      </p:sp>
      <p:sp>
        <p:nvSpPr>
          <p:cNvPr id="5" name="Slide Number Placeholder 6"/>
          <p:cNvSpPr>
            <a:spLocks noGrp="1"/>
          </p:cNvSpPr>
          <p:nvPr>
            <p:ph type="sldNum" sz="quarter" idx="4"/>
          </p:nvPr>
        </p:nvSpPr>
        <p:spPr>
          <a:xfrm>
            <a:off x="8583613" y="6492875"/>
            <a:ext cx="560387" cy="365125"/>
          </a:xfrm>
          <a:prstGeom prst="rect">
            <a:avLst/>
          </a:prstGeom>
        </p:spPr>
        <p:txBody>
          <a:bodyPr vert="horz" lIns="91440" tIns="45720" rIns="91440" bIns="45720" rtlCol="0" anchor="ctr"/>
          <a:lstStyle>
            <a:lvl1pPr algn="l">
              <a:defRPr sz="1000">
                <a:solidFill>
                  <a:schemeClr val="bg1"/>
                </a:solidFill>
              </a:defRPr>
            </a:lvl1pPr>
          </a:lstStyle>
          <a:p>
            <a:pPr>
              <a:defRPr/>
            </a:pPr>
            <a:fld id="{B5F2AFE5-54E5-498A-B556-F539A95673B8}" type="slidenum">
              <a:rPr lang="en-US"/>
              <a:pPr>
                <a:defRPr/>
              </a:pPr>
              <a:t>‹#›</a:t>
            </a:fld>
            <a:endParaRPr lang="en-US"/>
          </a:p>
        </p:txBody>
      </p:sp>
    </p:spTree>
    <p:extLst>
      <p:ext uri="{BB962C8B-B14F-4D97-AF65-F5344CB8AC3E}">
        <p14:creationId xmlns:p14="http://schemas.microsoft.com/office/powerpoint/2010/main" val="38129783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blu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6745" y="424996"/>
            <a:ext cx="8254547" cy="522061"/>
          </a:xfrm>
        </p:spPr>
        <p:txBody>
          <a:bodyPr/>
          <a:lstStyle>
            <a:lvl1pPr marL="0" indent="0">
              <a:buNone/>
              <a:defRPr sz="3000" b="1" cap="all" baseline="0">
                <a:solidFill>
                  <a:srgbClr val="578270"/>
                </a:solidFill>
              </a:defRPr>
            </a:lvl1pPr>
          </a:lstStyle>
          <a:p>
            <a:pPr lvl="0"/>
            <a:r>
              <a:rPr lang="en-US"/>
              <a:t>Title</a:t>
            </a:r>
          </a:p>
        </p:txBody>
      </p:sp>
      <p:sp>
        <p:nvSpPr>
          <p:cNvPr id="16" name="Text Placeholder 15"/>
          <p:cNvSpPr>
            <a:spLocks noGrp="1"/>
          </p:cNvSpPr>
          <p:nvPr>
            <p:ph type="body" sz="quarter" idx="12" hasCustomPrompt="1"/>
          </p:nvPr>
        </p:nvSpPr>
        <p:spPr>
          <a:xfrm>
            <a:off x="595313" y="1330325"/>
            <a:ext cx="7985125" cy="4964113"/>
          </a:xfrm>
        </p:spPr>
        <p:txBody>
          <a:bodyPr/>
          <a:lstStyle>
            <a:lvl1pPr marL="342900" indent="-342900">
              <a:buFont typeface="Arial" pitchFamily="34" charset="0"/>
              <a:buChar char="•"/>
              <a:defRPr>
                <a:solidFill>
                  <a:schemeClr val="bg1"/>
                </a:solidFill>
              </a:defRPr>
            </a:lvl1pPr>
            <a:lvl2pPr marL="742950" indent="-285750">
              <a:buFont typeface="Arial" pitchFamily="34" charset="0"/>
              <a:buChar char="•"/>
              <a:defRPr baseline="0">
                <a:solidFill>
                  <a:schemeClr val="bg1"/>
                </a:solidFill>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Bullet 1</a:t>
            </a:r>
          </a:p>
          <a:p>
            <a:pPr lvl="1"/>
            <a:r>
              <a:rPr lang="en-US"/>
              <a:t>Sub Bullet 1</a:t>
            </a:r>
          </a:p>
          <a:p>
            <a:pPr lvl="1"/>
            <a:r>
              <a:rPr lang="en-US"/>
              <a:t>Sub Bullet 2</a:t>
            </a:r>
          </a:p>
          <a:p>
            <a:pPr lvl="1"/>
            <a:endParaRPr lang="en-US"/>
          </a:p>
          <a:p>
            <a:pPr lvl="0"/>
            <a:r>
              <a:rPr lang="en-US"/>
              <a:t>Bullet 2</a:t>
            </a:r>
          </a:p>
          <a:p>
            <a:pPr lvl="1"/>
            <a:r>
              <a:rPr lang="en-US"/>
              <a:t>Sub Bullet 1</a:t>
            </a:r>
          </a:p>
          <a:p>
            <a:pPr lvl="1"/>
            <a:r>
              <a:rPr lang="en-US"/>
              <a:t>Sub Bullet 2</a:t>
            </a:r>
          </a:p>
        </p:txBody>
      </p:sp>
      <p:sp>
        <p:nvSpPr>
          <p:cNvPr id="5" name="Slide Number Placeholder 6"/>
          <p:cNvSpPr>
            <a:spLocks noGrp="1"/>
          </p:cNvSpPr>
          <p:nvPr>
            <p:ph type="sldNum" sz="quarter" idx="4"/>
          </p:nvPr>
        </p:nvSpPr>
        <p:spPr>
          <a:xfrm>
            <a:off x="8583613" y="6492875"/>
            <a:ext cx="560387" cy="365125"/>
          </a:xfrm>
          <a:prstGeom prst="rect">
            <a:avLst/>
          </a:prstGeom>
        </p:spPr>
        <p:txBody>
          <a:bodyPr vert="horz" lIns="91440" tIns="45720" rIns="91440" bIns="45720" rtlCol="0" anchor="ctr"/>
          <a:lstStyle>
            <a:lvl1pPr algn="l">
              <a:defRPr sz="1000">
                <a:solidFill>
                  <a:schemeClr val="bg1"/>
                </a:solidFill>
              </a:defRPr>
            </a:lvl1pPr>
          </a:lstStyle>
          <a:p>
            <a:pPr>
              <a:defRPr/>
            </a:pPr>
            <a:fld id="{B5F2AFE5-54E5-498A-B556-F539A95673B8}" type="slidenum">
              <a:rPr lang="en-US"/>
              <a:pPr>
                <a:defRPr/>
              </a:pPr>
              <a:t>‹#›</a:t>
            </a:fld>
            <a:endParaRPr lang="en-US"/>
          </a:p>
        </p:txBody>
      </p:sp>
    </p:spTree>
    <p:extLst>
      <p:ext uri="{BB962C8B-B14F-4D97-AF65-F5344CB8AC3E}">
        <p14:creationId xmlns:p14="http://schemas.microsoft.com/office/powerpoint/2010/main" val="35250051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Text (blu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6745" y="424996"/>
            <a:ext cx="8254547" cy="522061"/>
          </a:xfrm>
        </p:spPr>
        <p:txBody>
          <a:bodyPr/>
          <a:lstStyle>
            <a:lvl1pPr marL="0" indent="0">
              <a:buNone/>
              <a:defRPr sz="3000" b="1" cap="all" baseline="0">
                <a:solidFill>
                  <a:srgbClr val="578270"/>
                </a:solidFill>
              </a:defRPr>
            </a:lvl1pPr>
          </a:lstStyle>
          <a:p>
            <a:pPr lvl="0"/>
            <a:r>
              <a:rPr lang="en-US"/>
              <a:t>title</a:t>
            </a:r>
          </a:p>
        </p:txBody>
      </p:sp>
      <p:sp>
        <p:nvSpPr>
          <p:cNvPr id="6" name="Text Placeholder 15"/>
          <p:cNvSpPr>
            <a:spLocks noGrp="1"/>
          </p:cNvSpPr>
          <p:nvPr>
            <p:ph type="body" sz="quarter" idx="12" hasCustomPrompt="1"/>
          </p:nvPr>
        </p:nvSpPr>
        <p:spPr>
          <a:xfrm>
            <a:off x="3771900" y="1426030"/>
            <a:ext cx="4808538" cy="4267200"/>
          </a:xfrm>
        </p:spPr>
        <p:txBody>
          <a:bodyPr/>
          <a:lstStyle>
            <a:lvl1pPr marL="342900" indent="-342900">
              <a:buFont typeface="Arial" pitchFamily="34" charset="0"/>
              <a:buChar char="•"/>
              <a:defRPr>
                <a:solidFill>
                  <a:schemeClr val="bg1"/>
                </a:solidFill>
              </a:defRPr>
            </a:lvl1pPr>
            <a:lvl2pPr marL="742950" indent="-285750">
              <a:buFont typeface="Arial" pitchFamily="34" charset="0"/>
              <a:buChar char="•"/>
              <a:defRPr baseline="0">
                <a:solidFill>
                  <a:schemeClr val="bg1"/>
                </a:solidFill>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Bullet 1</a:t>
            </a:r>
          </a:p>
          <a:p>
            <a:pPr lvl="1"/>
            <a:r>
              <a:rPr lang="en-US"/>
              <a:t>Sub Bullet 1</a:t>
            </a:r>
          </a:p>
          <a:p>
            <a:pPr lvl="1"/>
            <a:r>
              <a:rPr lang="en-US"/>
              <a:t>Sub Bullet 2</a:t>
            </a:r>
          </a:p>
          <a:p>
            <a:pPr lvl="1"/>
            <a:endParaRPr lang="en-US"/>
          </a:p>
          <a:p>
            <a:pPr lvl="0"/>
            <a:r>
              <a:rPr lang="en-US"/>
              <a:t>Bullet 2</a:t>
            </a:r>
          </a:p>
          <a:p>
            <a:pPr lvl="1"/>
            <a:r>
              <a:rPr lang="en-US"/>
              <a:t>Sub Bullet 1</a:t>
            </a:r>
          </a:p>
          <a:p>
            <a:pPr lvl="1"/>
            <a:r>
              <a:rPr lang="en-US"/>
              <a:t>Sub Bullet 2</a:t>
            </a:r>
          </a:p>
        </p:txBody>
      </p:sp>
      <p:sp>
        <p:nvSpPr>
          <p:cNvPr id="8" name="Picture Placeholder 7"/>
          <p:cNvSpPr>
            <a:spLocks noGrp="1"/>
          </p:cNvSpPr>
          <p:nvPr>
            <p:ph type="pic" sz="quarter" idx="13" hasCustomPrompt="1"/>
          </p:nvPr>
        </p:nvSpPr>
        <p:spPr>
          <a:xfrm>
            <a:off x="490538" y="1452563"/>
            <a:ext cx="2847975" cy="4254500"/>
          </a:xfrm>
        </p:spPr>
        <p:txBody>
          <a:bodyPr/>
          <a:lstStyle>
            <a:lvl1pPr marL="342900" indent="-342900">
              <a:buFont typeface="Arial" pitchFamily="34" charset="0"/>
              <a:buChar char="•"/>
              <a:defRPr baseline="0">
                <a:solidFill>
                  <a:schemeClr val="bg1"/>
                </a:solidFill>
              </a:defRPr>
            </a:lvl1pPr>
          </a:lstStyle>
          <a:p>
            <a:r>
              <a:rPr lang="en-US"/>
              <a:t>Insert photo</a:t>
            </a:r>
          </a:p>
        </p:txBody>
      </p:sp>
      <p:sp>
        <p:nvSpPr>
          <p:cNvPr id="7" name="Slide Number Placeholder 6"/>
          <p:cNvSpPr>
            <a:spLocks noGrp="1"/>
          </p:cNvSpPr>
          <p:nvPr>
            <p:ph type="sldNum" sz="quarter" idx="4"/>
          </p:nvPr>
        </p:nvSpPr>
        <p:spPr>
          <a:xfrm>
            <a:off x="8583613" y="6492875"/>
            <a:ext cx="560387" cy="365125"/>
          </a:xfrm>
          <a:prstGeom prst="rect">
            <a:avLst/>
          </a:prstGeom>
        </p:spPr>
        <p:txBody>
          <a:bodyPr vert="horz" lIns="91440" tIns="45720" rIns="91440" bIns="45720" rtlCol="0" anchor="ctr"/>
          <a:lstStyle>
            <a:lvl1pPr algn="l">
              <a:defRPr sz="1000">
                <a:solidFill>
                  <a:schemeClr val="bg1"/>
                </a:solidFill>
              </a:defRPr>
            </a:lvl1pPr>
          </a:lstStyle>
          <a:p>
            <a:pPr>
              <a:defRPr/>
            </a:pPr>
            <a:fld id="{B5F2AFE5-54E5-498A-B556-F539A95673B8}" type="slidenum">
              <a:rPr lang="en-US"/>
              <a:pPr>
                <a:defRPr/>
              </a:pPr>
              <a:t>‹#›</a:t>
            </a:fld>
            <a:endParaRPr lang="en-US"/>
          </a:p>
        </p:txBody>
      </p:sp>
    </p:spTree>
    <p:extLst>
      <p:ext uri="{BB962C8B-B14F-4D97-AF65-F5344CB8AC3E}">
        <p14:creationId xmlns:p14="http://schemas.microsoft.com/office/powerpoint/2010/main" val="34486257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blu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6745" y="424996"/>
            <a:ext cx="8254547" cy="522061"/>
          </a:xfrm>
        </p:spPr>
        <p:txBody>
          <a:bodyPr/>
          <a:lstStyle>
            <a:lvl1pPr marL="0" indent="0">
              <a:buNone/>
              <a:defRPr sz="3000" b="1" cap="all" baseline="0">
                <a:solidFill>
                  <a:srgbClr val="578270"/>
                </a:solidFill>
              </a:defRPr>
            </a:lvl1pPr>
          </a:lstStyle>
          <a:p>
            <a:pPr lvl="0"/>
            <a:r>
              <a:rPr lang="en-US"/>
              <a:t>Title</a:t>
            </a:r>
          </a:p>
        </p:txBody>
      </p:sp>
      <p:sp>
        <p:nvSpPr>
          <p:cNvPr id="16" name="Text Placeholder 15"/>
          <p:cNvSpPr>
            <a:spLocks noGrp="1"/>
          </p:cNvSpPr>
          <p:nvPr>
            <p:ph type="body" sz="quarter" idx="12" hasCustomPrompt="1"/>
          </p:nvPr>
        </p:nvSpPr>
        <p:spPr>
          <a:xfrm>
            <a:off x="595313" y="1330325"/>
            <a:ext cx="7985125" cy="4964113"/>
          </a:xfrm>
        </p:spPr>
        <p:txBody>
          <a:bodyPr numCol="2"/>
          <a:lstStyle>
            <a:lvl1pPr marL="342900" indent="-342900">
              <a:buFont typeface="Arial" pitchFamily="34" charset="0"/>
              <a:buChar char="•"/>
              <a:defRPr>
                <a:solidFill>
                  <a:schemeClr val="bg1"/>
                </a:solidFill>
              </a:defRPr>
            </a:lvl1pPr>
            <a:lvl2pPr marL="457200" indent="0">
              <a:buFont typeface="Arial" pitchFamily="34" charset="0"/>
              <a:buNone/>
              <a:defRPr baseline="0">
                <a:solidFill>
                  <a:schemeClr val="bg1"/>
                </a:solidFill>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Bullet 1</a:t>
            </a:r>
          </a:p>
          <a:p>
            <a:pPr lvl="1"/>
            <a:r>
              <a:rPr lang="en-US"/>
              <a:t>Sub Bullet 1</a:t>
            </a:r>
          </a:p>
          <a:p>
            <a:pPr lvl="1"/>
            <a:r>
              <a:rPr lang="en-US"/>
              <a:t>Sub Bullet 2</a:t>
            </a:r>
          </a:p>
          <a:p>
            <a:pPr lvl="1"/>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p>
          <a:p>
            <a:pPr lvl="0"/>
            <a:r>
              <a:rPr lang="en-US"/>
              <a:t>Bullet 2</a:t>
            </a:r>
          </a:p>
          <a:p>
            <a:pPr lvl="1"/>
            <a:r>
              <a:rPr lang="en-US"/>
              <a:t>Sub Bullet 1</a:t>
            </a:r>
          </a:p>
          <a:p>
            <a:pPr lvl="1"/>
            <a:r>
              <a:rPr lang="en-US"/>
              <a:t>Sub Bullet 2</a:t>
            </a:r>
          </a:p>
          <a:p>
            <a:pPr lvl="1"/>
            <a:endParaRPr lang="en-US"/>
          </a:p>
          <a:p>
            <a:pPr lvl="1"/>
            <a:endParaRPr lang="en-US"/>
          </a:p>
          <a:p>
            <a:pPr lvl="1"/>
            <a:endParaRPr lang="en-US"/>
          </a:p>
          <a:p>
            <a:pPr lvl="1"/>
            <a:endParaRPr lang="en-US"/>
          </a:p>
        </p:txBody>
      </p:sp>
      <p:sp>
        <p:nvSpPr>
          <p:cNvPr id="6" name="Slide Number Placeholder 6"/>
          <p:cNvSpPr>
            <a:spLocks noGrp="1"/>
          </p:cNvSpPr>
          <p:nvPr>
            <p:ph type="sldNum" sz="quarter" idx="4"/>
          </p:nvPr>
        </p:nvSpPr>
        <p:spPr>
          <a:xfrm>
            <a:off x="8583613" y="6492875"/>
            <a:ext cx="560387" cy="365125"/>
          </a:xfrm>
          <a:prstGeom prst="rect">
            <a:avLst/>
          </a:prstGeom>
        </p:spPr>
        <p:txBody>
          <a:bodyPr vert="horz" lIns="91440" tIns="45720" rIns="91440" bIns="45720" rtlCol="0" anchor="ctr"/>
          <a:lstStyle>
            <a:lvl1pPr algn="l">
              <a:defRPr sz="1000">
                <a:solidFill>
                  <a:schemeClr val="bg1"/>
                </a:solidFill>
              </a:defRPr>
            </a:lvl1pPr>
          </a:lstStyle>
          <a:p>
            <a:pPr>
              <a:defRPr/>
            </a:pPr>
            <a:fld id="{B5F2AFE5-54E5-498A-B556-F539A95673B8}" type="slidenum">
              <a:rPr lang="en-US"/>
              <a:pPr>
                <a:defRPr/>
              </a:pPr>
              <a:t>‹#›</a:t>
            </a:fld>
            <a:endParaRPr lang="en-US"/>
          </a:p>
        </p:txBody>
      </p:sp>
    </p:spTree>
    <p:extLst>
      <p:ext uri="{BB962C8B-B14F-4D97-AF65-F5344CB8AC3E}">
        <p14:creationId xmlns:p14="http://schemas.microsoft.com/office/powerpoint/2010/main" val="2435026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gree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6745" y="424996"/>
            <a:ext cx="8254547" cy="522061"/>
          </a:xfrm>
        </p:spPr>
        <p:txBody>
          <a:bodyPr/>
          <a:lstStyle>
            <a:lvl1pPr marL="0" indent="0">
              <a:buNone/>
              <a:defRPr sz="3000" b="1" cap="all" baseline="0">
                <a:solidFill>
                  <a:schemeClr val="bg1"/>
                </a:solidFill>
              </a:defRPr>
            </a:lvl1pPr>
          </a:lstStyle>
          <a:p>
            <a:pPr lvl="0"/>
            <a:r>
              <a:rPr lang="en-US"/>
              <a:t>Title</a:t>
            </a:r>
          </a:p>
        </p:txBody>
      </p:sp>
      <p:sp>
        <p:nvSpPr>
          <p:cNvPr id="16" name="Text Placeholder 15"/>
          <p:cNvSpPr>
            <a:spLocks noGrp="1"/>
          </p:cNvSpPr>
          <p:nvPr>
            <p:ph type="body" sz="quarter" idx="12" hasCustomPrompt="1"/>
          </p:nvPr>
        </p:nvSpPr>
        <p:spPr>
          <a:xfrm>
            <a:off x="595313" y="1330325"/>
            <a:ext cx="7985125" cy="4964113"/>
          </a:xfrm>
        </p:spPr>
        <p:txBody>
          <a:bodyPr/>
          <a:lstStyle>
            <a:lvl1pPr marL="342900" indent="-342900">
              <a:buFont typeface="Arial" pitchFamily="34" charset="0"/>
              <a:buChar char="•"/>
              <a:defRPr>
                <a:solidFill>
                  <a:schemeClr val="bg1"/>
                </a:solidFill>
              </a:defRPr>
            </a:lvl1pPr>
            <a:lvl2pPr marL="742950" indent="-285750">
              <a:buFont typeface="Arial" pitchFamily="34" charset="0"/>
              <a:buChar char="•"/>
              <a:defRPr baseline="0">
                <a:solidFill>
                  <a:schemeClr val="bg1"/>
                </a:solidFill>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Bullet 1</a:t>
            </a:r>
          </a:p>
          <a:p>
            <a:pPr lvl="1"/>
            <a:r>
              <a:rPr lang="en-US"/>
              <a:t>Sub Bullet 1</a:t>
            </a:r>
          </a:p>
          <a:p>
            <a:pPr lvl="1"/>
            <a:r>
              <a:rPr lang="en-US"/>
              <a:t>Sub Bullet 2</a:t>
            </a:r>
          </a:p>
          <a:p>
            <a:pPr lvl="1"/>
            <a:endParaRPr lang="en-US"/>
          </a:p>
          <a:p>
            <a:pPr lvl="0"/>
            <a:r>
              <a:rPr lang="en-US"/>
              <a:t>Bullet 2</a:t>
            </a:r>
          </a:p>
          <a:p>
            <a:pPr lvl="1"/>
            <a:r>
              <a:rPr lang="en-US"/>
              <a:t>Sub Bullet 1</a:t>
            </a:r>
          </a:p>
          <a:p>
            <a:pPr lvl="1"/>
            <a:r>
              <a:rPr lang="en-US"/>
              <a:t>Sub Bullet 2</a:t>
            </a:r>
          </a:p>
        </p:txBody>
      </p:sp>
      <p:sp>
        <p:nvSpPr>
          <p:cNvPr id="7" name="Slide Number Placeholder 6"/>
          <p:cNvSpPr>
            <a:spLocks noGrp="1"/>
          </p:cNvSpPr>
          <p:nvPr>
            <p:ph type="sldNum" sz="quarter" idx="4"/>
          </p:nvPr>
        </p:nvSpPr>
        <p:spPr>
          <a:xfrm>
            <a:off x="8583613" y="6492875"/>
            <a:ext cx="560387" cy="365125"/>
          </a:xfrm>
          <a:prstGeom prst="rect">
            <a:avLst/>
          </a:prstGeom>
        </p:spPr>
        <p:txBody>
          <a:bodyPr vert="horz" lIns="91440" tIns="45720" rIns="91440" bIns="45720" rtlCol="0" anchor="ctr"/>
          <a:lstStyle>
            <a:lvl1pPr algn="l">
              <a:defRPr sz="1000">
                <a:solidFill>
                  <a:srgbClr val="3D7B49"/>
                </a:solidFill>
              </a:defRPr>
            </a:lvl1pPr>
          </a:lstStyle>
          <a:p>
            <a:pPr>
              <a:defRPr/>
            </a:pPr>
            <a:fld id="{B5F2AFE5-54E5-498A-B556-F539A95673B8}" type="slidenum">
              <a:rPr lang="en-US" smtClean="0"/>
              <a:pPr>
                <a:defRPr/>
              </a:pPr>
              <a:t>‹#›</a:t>
            </a:fld>
            <a:endParaRPr lang="en-US"/>
          </a:p>
        </p:txBody>
      </p:sp>
    </p:spTree>
    <p:extLst>
      <p:ext uri="{BB962C8B-B14F-4D97-AF65-F5344CB8AC3E}">
        <p14:creationId xmlns:p14="http://schemas.microsoft.com/office/powerpoint/2010/main" val="8671398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with Text (glu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6745" y="424996"/>
            <a:ext cx="8254547" cy="522061"/>
          </a:xfrm>
        </p:spPr>
        <p:txBody>
          <a:bodyPr/>
          <a:lstStyle>
            <a:lvl1pPr marL="0" indent="0">
              <a:buNone/>
              <a:defRPr sz="3000" b="1" cap="all" baseline="0">
                <a:solidFill>
                  <a:schemeClr val="bg1"/>
                </a:solidFill>
              </a:defRPr>
            </a:lvl1pPr>
          </a:lstStyle>
          <a:p>
            <a:pPr lvl="0"/>
            <a:r>
              <a:rPr lang="en-US"/>
              <a:t>title</a:t>
            </a:r>
          </a:p>
        </p:txBody>
      </p:sp>
      <p:sp>
        <p:nvSpPr>
          <p:cNvPr id="6" name="Text Placeholder 15"/>
          <p:cNvSpPr>
            <a:spLocks noGrp="1"/>
          </p:cNvSpPr>
          <p:nvPr>
            <p:ph type="body" sz="quarter" idx="12" hasCustomPrompt="1"/>
          </p:nvPr>
        </p:nvSpPr>
        <p:spPr>
          <a:xfrm>
            <a:off x="3771900" y="1426030"/>
            <a:ext cx="4808538" cy="4267200"/>
          </a:xfrm>
        </p:spPr>
        <p:txBody>
          <a:bodyPr/>
          <a:lstStyle>
            <a:lvl1pPr marL="342900" indent="-342900">
              <a:buFont typeface="Arial" pitchFamily="34" charset="0"/>
              <a:buChar char="•"/>
              <a:defRPr>
                <a:solidFill>
                  <a:schemeClr val="bg1"/>
                </a:solidFill>
              </a:defRPr>
            </a:lvl1pPr>
            <a:lvl2pPr marL="742950" indent="-285750">
              <a:buFont typeface="Arial" pitchFamily="34" charset="0"/>
              <a:buChar char="•"/>
              <a:defRPr baseline="0">
                <a:solidFill>
                  <a:schemeClr val="bg1"/>
                </a:solidFill>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Bullet 1</a:t>
            </a:r>
          </a:p>
          <a:p>
            <a:pPr lvl="1"/>
            <a:r>
              <a:rPr lang="en-US"/>
              <a:t>Sub Bullet 1</a:t>
            </a:r>
          </a:p>
          <a:p>
            <a:pPr lvl="1"/>
            <a:r>
              <a:rPr lang="en-US"/>
              <a:t>Sub Bullet 2</a:t>
            </a:r>
          </a:p>
          <a:p>
            <a:pPr lvl="1"/>
            <a:endParaRPr lang="en-US"/>
          </a:p>
          <a:p>
            <a:pPr lvl="0"/>
            <a:r>
              <a:rPr lang="en-US"/>
              <a:t>Bullet 2</a:t>
            </a:r>
          </a:p>
          <a:p>
            <a:pPr lvl="1"/>
            <a:r>
              <a:rPr lang="en-US"/>
              <a:t>Sub Bullet 1</a:t>
            </a:r>
          </a:p>
          <a:p>
            <a:pPr lvl="1"/>
            <a:r>
              <a:rPr lang="en-US"/>
              <a:t>Sub Bullet 2</a:t>
            </a:r>
          </a:p>
        </p:txBody>
      </p:sp>
      <p:sp>
        <p:nvSpPr>
          <p:cNvPr id="8" name="Picture Placeholder 7"/>
          <p:cNvSpPr>
            <a:spLocks noGrp="1"/>
          </p:cNvSpPr>
          <p:nvPr>
            <p:ph type="pic" sz="quarter" idx="13" hasCustomPrompt="1"/>
          </p:nvPr>
        </p:nvSpPr>
        <p:spPr>
          <a:xfrm>
            <a:off x="490538" y="1452563"/>
            <a:ext cx="2847975" cy="4254500"/>
          </a:xfrm>
        </p:spPr>
        <p:txBody>
          <a:bodyPr/>
          <a:lstStyle>
            <a:lvl1pPr marL="342900" indent="-342900">
              <a:buFont typeface="Arial" pitchFamily="34" charset="0"/>
              <a:buChar char="•"/>
              <a:defRPr baseline="0">
                <a:solidFill>
                  <a:schemeClr val="bg1"/>
                </a:solidFill>
              </a:defRPr>
            </a:lvl1pPr>
          </a:lstStyle>
          <a:p>
            <a:r>
              <a:rPr lang="en-US"/>
              <a:t>Insert photo</a:t>
            </a:r>
          </a:p>
        </p:txBody>
      </p:sp>
      <p:sp>
        <p:nvSpPr>
          <p:cNvPr id="9" name="Slide Number Placeholder 6"/>
          <p:cNvSpPr>
            <a:spLocks noGrp="1"/>
          </p:cNvSpPr>
          <p:nvPr>
            <p:ph type="sldNum" sz="quarter" idx="4"/>
          </p:nvPr>
        </p:nvSpPr>
        <p:spPr>
          <a:xfrm>
            <a:off x="8583613" y="6492875"/>
            <a:ext cx="560387" cy="365125"/>
          </a:xfrm>
          <a:prstGeom prst="rect">
            <a:avLst/>
          </a:prstGeom>
        </p:spPr>
        <p:txBody>
          <a:bodyPr vert="horz" lIns="91440" tIns="45720" rIns="91440" bIns="45720" rtlCol="0" anchor="ctr"/>
          <a:lstStyle>
            <a:lvl1pPr algn="l">
              <a:defRPr sz="1000">
                <a:solidFill>
                  <a:srgbClr val="3D7B49"/>
                </a:solidFill>
              </a:defRPr>
            </a:lvl1pPr>
          </a:lstStyle>
          <a:p>
            <a:pPr>
              <a:defRPr/>
            </a:pPr>
            <a:fld id="{B5F2AFE5-54E5-498A-B556-F539A95673B8}" type="slidenum">
              <a:rPr lang="en-US" smtClean="0"/>
              <a:pPr>
                <a:defRPr/>
              </a:pPr>
              <a:t>‹#›</a:t>
            </a:fld>
            <a:endParaRPr lang="en-US"/>
          </a:p>
        </p:txBody>
      </p:sp>
    </p:spTree>
    <p:extLst>
      <p:ext uri="{BB962C8B-B14F-4D97-AF65-F5344CB8AC3E}">
        <p14:creationId xmlns:p14="http://schemas.microsoft.com/office/powerpoint/2010/main" val="295347269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gree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6745" y="424996"/>
            <a:ext cx="8254547" cy="522061"/>
          </a:xfrm>
        </p:spPr>
        <p:txBody>
          <a:bodyPr/>
          <a:lstStyle>
            <a:lvl1pPr marL="0" indent="0">
              <a:buNone/>
              <a:defRPr sz="3000" b="1" cap="all" baseline="0">
                <a:solidFill>
                  <a:schemeClr val="bg1"/>
                </a:solidFill>
              </a:defRPr>
            </a:lvl1pPr>
          </a:lstStyle>
          <a:p>
            <a:pPr lvl="0"/>
            <a:r>
              <a:rPr lang="en-US"/>
              <a:t>Title</a:t>
            </a:r>
          </a:p>
        </p:txBody>
      </p:sp>
      <p:sp>
        <p:nvSpPr>
          <p:cNvPr id="16" name="Text Placeholder 15"/>
          <p:cNvSpPr>
            <a:spLocks noGrp="1"/>
          </p:cNvSpPr>
          <p:nvPr>
            <p:ph type="body" sz="quarter" idx="12" hasCustomPrompt="1"/>
          </p:nvPr>
        </p:nvSpPr>
        <p:spPr>
          <a:xfrm>
            <a:off x="595313" y="1330325"/>
            <a:ext cx="7985125" cy="4964113"/>
          </a:xfrm>
        </p:spPr>
        <p:txBody>
          <a:bodyPr numCol="2"/>
          <a:lstStyle>
            <a:lvl1pPr marL="342900" indent="-342900">
              <a:buFont typeface="Arial" pitchFamily="34" charset="0"/>
              <a:buChar char="•"/>
              <a:defRPr>
                <a:solidFill>
                  <a:schemeClr val="bg1"/>
                </a:solidFill>
              </a:defRPr>
            </a:lvl1pPr>
            <a:lvl2pPr marL="457200" indent="0">
              <a:buFont typeface="Arial" pitchFamily="34" charset="0"/>
              <a:buNone/>
              <a:defRPr baseline="0">
                <a:solidFill>
                  <a:schemeClr val="bg1"/>
                </a:solidFill>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Bullet 1</a:t>
            </a:r>
          </a:p>
          <a:p>
            <a:pPr lvl="1"/>
            <a:r>
              <a:rPr lang="en-US"/>
              <a:t>Sub Bullet 1</a:t>
            </a:r>
          </a:p>
          <a:p>
            <a:pPr lvl="1"/>
            <a:r>
              <a:rPr lang="en-US"/>
              <a:t>Sub Bullet 2</a:t>
            </a:r>
          </a:p>
          <a:p>
            <a:pPr lvl="1"/>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p>
          <a:p>
            <a:pPr lvl="0"/>
            <a:r>
              <a:rPr lang="en-US"/>
              <a:t>Bullet 2</a:t>
            </a:r>
          </a:p>
          <a:p>
            <a:pPr lvl="1"/>
            <a:r>
              <a:rPr lang="en-US"/>
              <a:t>Sub Bullet 1</a:t>
            </a:r>
          </a:p>
          <a:p>
            <a:pPr lvl="1"/>
            <a:r>
              <a:rPr lang="en-US"/>
              <a:t>Sub Bullet 2</a:t>
            </a:r>
          </a:p>
          <a:p>
            <a:pPr lvl="1"/>
            <a:endParaRPr lang="en-US"/>
          </a:p>
          <a:p>
            <a:pPr lvl="1"/>
            <a:endParaRPr lang="en-US"/>
          </a:p>
          <a:p>
            <a:pPr lvl="1"/>
            <a:endParaRPr lang="en-US"/>
          </a:p>
          <a:p>
            <a:pPr lvl="1"/>
            <a:endParaRPr lang="en-US"/>
          </a:p>
        </p:txBody>
      </p:sp>
      <p:sp>
        <p:nvSpPr>
          <p:cNvPr id="9" name="Slide Number Placeholder 6"/>
          <p:cNvSpPr>
            <a:spLocks noGrp="1"/>
          </p:cNvSpPr>
          <p:nvPr>
            <p:ph type="sldNum" sz="quarter" idx="4"/>
          </p:nvPr>
        </p:nvSpPr>
        <p:spPr>
          <a:xfrm>
            <a:off x="8583613" y="6492875"/>
            <a:ext cx="560387" cy="365125"/>
          </a:xfrm>
          <a:prstGeom prst="rect">
            <a:avLst/>
          </a:prstGeom>
        </p:spPr>
        <p:txBody>
          <a:bodyPr vert="horz" lIns="91440" tIns="45720" rIns="91440" bIns="45720" rtlCol="0" anchor="ctr"/>
          <a:lstStyle>
            <a:lvl1pPr algn="l">
              <a:defRPr sz="1000">
                <a:solidFill>
                  <a:srgbClr val="3D7B49"/>
                </a:solidFill>
              </a:defRPr>
            </a:lvl1pPr>
          </a:lstStyle>
          <a:p>
            <a:pPr>
              <a:defRPr/>
            </a:pPr>
            <a:fld id="{B5F2AFE5-54E5-498A-B556-F539A95673B8}" type="slidenum">
              <a:rPr lang="en-US" smtClean="0"/>
              <a:pPr>
                <a:defRPr/>
              </a:pPr>
              <a:t>‹#›</a:t>
            </a:fld>
            <a:endParaRPr lang="en-US"/>
          </a:p>
        </p:txBody>
      </p:sp>
    </p:spTree>
    <p:extLst>
      <p:ext uri="{BB962C8B-B14F-4D97-AF65-F5344CB8AC3E}">
        <p14:creationId xmlns:p14="http://schemas.microsoft.com/office/powerpoint/2010/main" val="3125511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28600"/>
            <a:ext cx="8229600" cy="944563"/>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8"/>
          <p:cNvSpPr>
            <a:spLocks noGrp="1" noChangeArrowheads="1"/>
          </p:cNvSpPr>
          <p:nvPr>
            <p:ph type="body" idx="1"/>
          </p:nvPr>
        </p:nvSpPr>
        <p:spPr bwMode="auto">
          <a:xfrm>
            <a:off x="457200" y="1295400"/>
            <a:ext cx="8229600" cy="38100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6"/>
          <p:cNvSpPr>
            <a:spLocks noGrp="1"/>
          </p:cNvSpPr>
          <p:nvPr>
            <p:ph type="sldNum" sz="quarter" idx="4"/>
          </p:nvPr>
        </p:nvSpPr>
        <p:spPr>
          <a:xfrm>
            <a:off x="8583613" y="6492875"/>
            <a:ext cx="560387" cy="365125"/>
          </a:xfrm>
          <a:prstGeom prst="rect">
            <a:avLst/>
          </a:prstGeom>
        </p:spPr>
        <p:txBody>
          <a:bodyPr vert="horz" lIns="91440" tIns="45720" rIns="91440" bIns="45720" rtlCol="0" anchor="ctr"/>
          <a:lstStyle>
            <a:lvl1pPr algn="l">
              <a:defRPr sz="1000">
                <a:solidFill>
                  <a:schemeClr val="bg1"/>
                </a:solidFill>
              </a:defRPr>
            </a:lvl1pPr>
          </a:lstStyle>
          <a:p>
            <a:pPr>
              <a:defRPr/>
            </a:pPr>
            <a:fld id="{B5F2AFE5-54E5-498A-B556-F539A95673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29" r:id="rId1"/>
    <p:sldLayoutId id="2147484633" r:id="rId2"/>
    <p:sldLayoutId id="2147484644" r:id="rId3"/>
    <p:sldLayoutId id="2147484634" r:id="rId4"/>
    <p:sldLayoutId id="2147484635" r:id="rId5"/>
    <p:sldLayoutId id="2147484646" r:id="rId6"/>
    <p:sldLayoutId id="2147484636" r:id="rId7"/>
    <p:sldLayoutId id="2147484637" r:id="rId8"/>
    <p:sldLayoutId id="2147484647" r:id="rId9"/>
    <p:sldLayoutId id="2147484638" r:id="rId10"/>
    <p:sldLayoutId id="2147484639" r:id="rId11"/>
    <p:sldLayoutId id="2147484640" r:id="rId12"/>
    <p:sldLayoutId id="2147484641" r:id="rId13"/>
    <p:sldLayoutId id="2147484642" r:id="rId14"/>
    <p:sldLayoutId id="2147484643" r:id="rId15"/>
    <p:sldLayoutId id="2147484631" r:id="rId16"/>
    <p:sldLayoutId id="2147484651" r:id="rId17"/>
    <p:sldLayoutId id="2147484652" r:id="rId18"/>
  </p:sldLayoutIdLst>
  <p:transition/>
  <p:hf hdr="0" ftr="0" dt="0"/>
  <p:txStyles>
    <p:titleStyle>
      <a:lvl1pPr algn="l" rtl="0" eaLnBrk="0" fontAlgn="base" hangingPunct="0">
        <a:spcBef>
          <a:spcPct val="0"/>
        </a:spcBef>
        <a:spcAft>
          <a:spcPct val="0"/>
        </a:spcAft>
        <a:defRPr sz="3200" b="1">
          <a:solidFill>
            <a:srgbClr val="4D917C"/>
          </a:solidFill>
          <a:latin typeface="+mj-lt"/>
          <a:ea typeface="+mj-ea"/>
          <a:cs typeface="+mj-cs"/>
        </a:defRPr>
      </a:lvl1pPr>
      <a:lvl2pPr algn="l" rtl="0" eaLnBrk="0" fontAlgn="base" hangingPunct="0">
        <a:spcBef>
          <a:spcPct val="0"/>
        </a:spcBef>
        <a:spcAft>
          <a:spcPct val="0"/>
        </a:spcAft>
        <a:defRPr sz="3200" b="1">
          <a:solidFill>
            <a:srgbClr val="4D917C"/>
          </a:solidFill>
          <a:latin typeface="Verdana" pitchFamily="34" charset="0"/>
        </a:defRPr>
      </a:lvl2pPr>
      <a:lvl3pPr algn="l" rtl="0" eaLnBrk="0" fontAlgn="base" hangingPunct="0">
        <a:spcBef>
          <a:spcPct val="0"/>
        </a:spcBef>
        <a:spcAft>
          <a:spcPct val="0"/>
        </a:spcAft>
        <a:defRPr sz="3200" b="1">
          <a:solidFill>
            <a:srgbClr val="4D917C"/>
          </a:solidFill>
          <a:latin typeface="Verdana" pitchFamily="34" charset="0"/>
        </a:defRPr>
      </a:lvl3pPr>
      <a:lvl4pPr algn="l" rtl="0" eaLnBrk="0" fontAlgn="base" hangingPunct="0">
        <a:spcBef>
          <a:spcPct val="0"/>
        </a:spcBef>
        <a:spcAft>
          <a:spcPct val="0"/>
        </a:spcAft>
        <a:defRPr sz="3200" b="1">
          <a:solidFill>
            <a:srgbClr val="4D917C"/>
          </a:solidFill>
          <a:latin typeface="Verdana" pitchFamily="34" charset="0"/>
        </a:defRPr>
      </a:lvl4pPr>
      <a:lvl5pPr algn="l" rtl="0" eaLnBrk="0" fontAlgn="base" hangingPunct="0">
        <a:spcBef>
          <a:spcPct val="0"/>
        </a:spcBef>
        <a:spcAft>
          <a:spcPct val="0"/>
        </a:spcAft>
        <a:defRPr sz="3200" b="1">
          <a:solidFill>
            <a:srgbClr val="4D917C"/>
          </a:solidFill>
          <a:latin typeface="Verdana" pitchFamily="34" charset="0"/>
        </a:defRPr>
      </a:lvl5pPr>
      <a:lvl6pPr marL="457200" algn="l" rtl="0" fontAlgn="base">
        <a:spcBef>
          <a:spcPct val="0"/>
        </a:spcBef>
        <a:spcAft>
          <a:spcPct val="0"/>
        </a:spcAft>
        <a:defRPr sz="3200" b="1">
          <a:solidFill>
            <a:srgbClr val="325B73"/>
          </a:solidFill>
          <a:latin typeface="Verdana" pitchFamily="34" charset="0"/>
        </a:defRPr>
      </a:lvl6pPr>
      <a:lvl7pPr marL="914400" algn="l" rtl="0" fontAlgn="base">
        <a:spcBef>
          <a:spcPct val="0"/>
        </a:spcBef>
        <a:spcAft>
          <a:spcPct val="0"/>
        </a:spcAft>
        <a:defRPr sz="3200" b="1">
          <a:solidFill>
            <a:srgbClr val="325B73"/>
          </a:solidFill>
          <a:latin typeface="Verdana" pitchFamily="34" charset="0"/>
        </a:defRPr>
      </a:lvl7pPr>
      <a:lvl8pPr marL="1371600" algn="l" rtl="0" fontAlgn="base">
        <a:spcBef>
          <a:spcPct val="0"/>
        </a:spcBef>
        <a:spcAft>
          <a:spcPct val="0"/>
        </a:spcAft>
        <a:defRPr sz="3200" b="1">
          <a:solidFill>
            <a:srgbClr val="325B73"/>
          </a:solidFill>
          <a:latin typeface="Verdana" pitchFamily="34" charset="0"/>
        </a:defRPr>
      </a:lvl8pPr>
      <a:lvl9pPr marL="1828800" algn="l" rtl="0" fontAlgn="base">
        <a:spcBef>
          <a:spcPct val="0"/>
        </a:spcBef>
        <a:spcAft>
          <a:spcPct val="0"/>
        </a:spcAft>
        <a:defRPr sz="3200" b="1">
          <a:solidFill>
            <a:srgbClr val="325B73"/>
          </a:solidFill>
          <a:latin typeface="Verdana" pitchFamily="34" charset="0"/>
        </a:defRPr>
      </a:lvl9pPr>
    </p:titleStyle>
    <p:bodyStyle>
      <a:lvl1pPr marL="342900" indent="-342900" algn="l" rtl="0" eaLnBrk="0" fontAlgn="base" hangingPunct="0">
        <a:spcBef>
          <a:spcPct val="20000"/>
        </a:spcBef>
        <a:spcAft>
          <a:spcPct val="0"/>
        </a:spcAft>
        <a:buSzPct val="110000"/>
        <a:buFont typeface="Wingdings" pitchFamily="2" charset="2"/>
        <a:buChar char="§"/>
        <a:defRPr sz="2800">
          <a:solidFill>
            <a:srgbClr val="606163"/>
          </a:solidFill>
          <a:latin typeface="+mn-lt"/>
          <a:ea typeface="+mn-ea"/>
          <a:cs typeface="+mn-cs"/>
        </a:defRPr>
      </a:lvl1pPr>
      <a:lvl2pPr marL="742950" indent="-285750" algn="l" rtl="0" eaLnBrk="0" fontAlgn="base" hangingPunct="0">
        <a:spcBef>
          <a:spcPct val="20000"/>
        </a:spcBef>
        <a:spcAft>
          <a:spcPct val="0"/>
        </a:spcAft>
        <a:buSzPct val="105000"/>
        <a:buFont typeface="Wingdings" pitchFamily="2" charset="2"/>
        <a:buChar char="§"/>
        <a:defRPr sz="2400">
          <a:solidFill>
            <a:srgbClr val="606163"/>
          </a:solidFill>
          <a:latin typeface="+mn-lt"/>
        </a:defRPr>
      </a:lvl2pPr>
      <a:lvl3pPr marL="1143000" indent="-228600" algn="l" rtl="0" eaLnBrk="0" fontAlgn="base" hangingPunct="0">
        <a:spcBef>
          <a:spcPct val="20000"/>
        </a:spcBef>
        <a:spcAft>
          <a:spcPct val="0"/>
        </a:spcAft>
        <a:buSzPct val="90000"/>
        <a:buFont typeface="Wingdings" pitchFamily="2" charset="2"/>
        <a:buChar char="§"/>
        <a:defRPr sz="2400">
          <a:solidFill>
            <a:srgbClr val="606163"/>
          </a:solidFill>
          <a:latin typeface="+mn-lt"/>
        </a:defRPr>
      </a:lvl3pPr>
      <a:lvl4pPr marL="1600200" indent="-228600" algn="l" rtl="0" eaLnBrk="0" fontAlgn="base" hangingPunct="0">
        <a:spcBef>
          <a:spcPct val="20000"/>
        </a:spcBef>
        <a:spcAft>
          <a:spcPct val="0"/>
        </a:spcAft>
        <a:buSzPct val="80000"/>
        <a:buFont typeface="Wingdings" pitchFamily="2" charset="2"/>
        <a:buChar char="§"/>
        <a:defRPr sz="2400">
          <a:solidFill>
            <a:srgbClr val="606163"/>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913860"/>
            <a:ext cx="8839200" cy="3232298"/>
          </a:xfrm>
          <a:solidFill>
            <a:srgbClr val="578270"/>
          </a:solidFill>
        </p:spPr>
        <p:txBody>
          <a:bodyPr/>
          <a:lstStyle/>
          <a:p>
            <a:pPr algn="ctr"/>
            <a:endParaRPr lang="en-US" sz="2000">
              <a:solidFill>
                <a:schemeClr val="accent1">
                  <a:lumMod val="50000"/>
                </a:schemeClr>
              </a:solidFill>
            </a:endParaRPr>
          </a:p>
          <a:p>
            <a:pPr algn="ctr"/>
            <a:endParaRPr lang="en-US" sz="900">
              <a:solidFill>
                <a:schemeClr val="accent1">
                  <a:lumMod val="50000"/>
                </a:schemeClr>
              </a:solidFill>
            </a:endParaRPr>
          </a:p>
          <a:p>
            <a:pPr algn="ctr"/>
            <a:r>
              <a:rPr lang="en-US" sz="3600">
                <a:solidFill>
                  <a:schemeClr val="bg1"/>
                </a:solidFill>
                <a:latin typeface="Batang" panose="02030600000101010101" pitchFamily="18" charset="-127"/>
                <a:ea typeface="Batang" panose="02030600000101010101" pitchFamily="18" charset="-127"/>
              </a:rPr>
              <a:t>A Bottom-Line Take </a:t>
            </a:r>
          </a:p>
          <a:p>
            <a:pPr algn="ctr"/>
            <a:r>
              <a:rPr lang="en-US" sz="3600">
                <a:solidFill>
                  <a:schemeClr val="bg1"/>
                </a:solidFill>
                <a:latin typeface="Batang" panose="02030600000101010101" pitchFamily="18" charset="-127"/>
                <a:ea typeface="Batang" panose="02030600000101010101" pitchFamily="18" charset="-127"/>
              </a:rPr>
              <a:t>on the New Title IX Rules</a:t>
            </a:r>
            <a:endParaRPr lang="en-US" sz="2000">
              <a:solidFill>
                <a:schemeClr val="bg1"/>
              </a:solidFill>
              <a:latin typeface="Batang" panose="02030600000101010101" pitchFamily="18" charset="-127"/>
              <a:ea typeface="Batang" panose="02030600000101010101" pitchFamily="18" charset="-127"/>
            </a:endParaRPr>
          </a:p>
        </p:txBody>
      </p:sp>
      <p:sp>
        <p:nvSpPr>
          <p:cNvPr id="3" name="TextBox 2">
            <a:extLst>
              <a:ext uri="{FF2B5EF4-FFF2-40B4-BE49-F238E27FC236}">
                <a16:creationId xmlns:a16="http://schemas.microsoft.com/office/drawing/2014/main" id="{22EEDA57-3AE2-4CEE-A341-FE47D3C2610B}"/>
              </a:ext>
            </a:extLst>
          </p:cNvPr>
          <p:cNvSpPr txBox="1"/>
          <p:nvPr/>
        </p:nvSpPr>
        <p:spPr>
          <a:xfrm>
            <a:off x="2804845" y="5393933"/>
            <a:ext cx="3308279" cy="523220"/>
          </a:xfrm>
          <a:prstGeom prst="rect">
            <a:avLst/>
          </a:prstGeom>
          <a:noFill/>
        </p:spPr>
        <p:txBody>
          <a:bodyPr wrap="square" rtlCol="0">
            <a:spAutoFit/>
          </a:bodyPr>
          <a:lstStyle/>
          <a:p>
            <a:pPr algn="ctr"/>
            <a:r>
              <a:rPr lang="en-US" sz="2800">
                <a:solidFill>
                  <a:schemeClr val="bg2">
                    <a:lumMod val="50000"/>
                  </a:schemeClr>
                </a:solidFill>
                <a:latin typeface="Batang" panose="02030600000101010101" pitchFamily="18" charset="-127"/>
                <a:ea typeface="Batang" panose="02030600000101010101" pitchFamily="18" charset="-127"/>
              </a:rPr>
              <a:t>August 13, 2020</a:t>
            </a:r>
          </a:p>
        </p:txBody>
      </p:sp>
    </p:spTree>
    <p:extLst>
      <p:ext uri="{BB962C8B-B14F-4D97-AF65-F5344CB8AC3E}">
        <p14:creationId xmlns:p14="http://schemas.microsoft.com/office/powerpoint/2010/main" val="40842413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1A79CC-AF06-4CF3-AC68-13EB9B683E63}"/>
              </a:ext>
            </a:extLst>
          </p:cNvPr>
          <p:cNvSpPr>
            <a:spLocks noGrp="1"/>
          </p:cNvSpPr>
          <p:nvPr>
            <p:ph type="sldNum" sz="quarter" idx="4"/>
          </p:nvPr>
        </p:nvSpPr>
        <p:spPr/>
        <p:txBody>
          <a:bodyPr/>
          <a:lstStyle/>
          <a:p>
            <a:pPr>
              <a:defRPr/>
            </a:pPr>
            <a:fld id="{B5F2AFE5-54E5-498A-B556-F539A95673B8}" type="slidenum">
              <a:rPr lang="en-US" smtClean="0"/>
              <a:pPr>
                <a:defRPr/>
              </a:pPr>
              <a:t>10</a:t>
            </a:fld>
            <a:endParaRPr lang="en-US"/>
          </a:p>
        </p:txBody>
      </p:sp>
      <p:graphicFrame>
        <p:nvGraphicFramePr>
          <p:cNvPr id="6" name="Diagram 5">
            <a:extLst>
              <a:ext uri="{FF2B5EF4-FFF2-40B4-BE49-F238E27FC236}">
                <a16:creationId xmlns:a16="http://schemas.microsoft.com/office/drawing/2014/main" id="{E9ADAC4E-B3A4-482B-9C50-B30174B00398}"/>
              </a:ext>
            </a:extLst>
          </p:cNvPr>
          <p:cNvGraphicFramePr/>
          <p:nvPr>
            <p:extLst>
              <p:ext uri="{D42A27DB-BD31-4B8C-83A1-F6EECF244321}">
                <p14:modId xmlns:p14="http://schemas.microsoft.com/office/powerpoint/2010/main" val="3379710131"/>
              </p:ext>
            </p:extLst>
          </p:nvPr>
        </p:nvGraphicFramePr>
        <p:xfrm>
          <a:off x="70757" y="87086"/>
          <a:ext cx="9002486" cy="6405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18FF6B09-47C3-45F7-87BC-37466D4B9021}"/>
              </a:ext>
            </a:extLst>
          </p:cNvPr>
          <p:cNvSpPr txBox="1"/>
          <p:nvPr/>
        </p:nvSpPr>
        <p:spPr>
          <a:xfrm>
            <a:off x="4724400" y="365125"/>
            <a:ext cx="1393372" cy="369332"/>
          </a:xfrm>
          <a:prstGeom prst="rect">
            <a:avLst/>
          </a:prstGeom>
          <a:solidFill>
            <a:schemeClr val="bg1">
              <a:lumMod val="85000"/>
            </a:schemeClr>
          </a:solidFill>
          <a:ln>
            <a:solidFill>
              <a:schemeClr val="tx1"/>
            </a:solidFill>
          </a:ln>
        </p:spPr>
        <p:txBody>
          <a:bodyPr wrap="square" rtlCol="0">
            <a:spAutoFit/>
          </a:bodyPr>
          <a:lstStyle/>
          <a:p>
            <a:pPr algn="ctr"/>
            <a:r>
              <a:rPr lang="en-US">
                <a:solidFill>
                  <a:srgbClr val="FF0000"/>
                </a:solidFill>
              </a:rPr>
              <a:t>Extensive</a:t>
            </a:r>
          </a:p>
        </p:txBody>
      </p:sp>
      <p:sp>
        <p:nvSpPr>
          <p:cNvPr id="9" name="TextBox 8">
            <a:extLst>
              <a:ext uri="{FF2B5EF4-FFF2-40B4-BE49-F238E27FC236}">
                <a16:creationId xmlns:a16="http://schemas.microsoft.com/office/drawing/2014/main" id="{8DD5F150-0611-414D-BCBA-97EC829DFF6B}"/>
              </a:ext>
            </a:extLst>
          </p:cNvPr>
          <p:cNvSpPr txBox="1"/>
          <p:nvPr/>
        </p:nvSpPr>
        <p:spPr>
          <a:xfrm>
            <a:off x="7018564" y="3346448"/>
            <a:ext cx="1393372" cy="369332"/>
          </a:xfrm>
          <a:prstGeom prst="rect">
            <a:avLst/>
          </a:prstGeom>
          <a:solidFill>
            <a:schemeClr val="bg1">
              <a:lumMod val="85000"/>
            </a:schemeClr>
          </a:solidFill>
          <a:ln>
            <a:solidFill>
              <a:schemeClr val="tx1"/>
            </a:solidFill>
          </a:ln>
        </p:spPr>
        <p:txBody>
          <a:bodyPr wrap="square" rtlCol="0">
            <a:spAutoFit/>
          </a:bodyPr>
          <a:lstStyle/>
          <a:p>
            <a:pPr algn="ctr"/>
            <a:r>
              <a:rPr lang="en-US">
                <a:solidFill>
                  <a:srgbClr val="FF0000"/>
                </a:solidFill>
              </a:rPr>
              <a:t>Extensive</a:t>
            </a:r>
          </a:p>
        </p:txBody>
      </p:sp>
      <p:sp>
        <p:nvSpPr>
          <p:cNvPr id="10" name="TextBox 9">
            <a:extLst>
              <a:ext uri="{FF2B5EF4-FFF2-40B4-BE49-F238E27FC236}">
                <a16:creationId xmlns:a16="http://schemas.microsoft.com/office/drawing/2014/main" id="{32EE901D-CDC0-418F-B1C2-C370D55F30D9}"/>
              </a:ext>
            </a:extLst>
          </p:cNvPr>
          <p:cNvSpPr txBox="1"/>
          <p:nvPr/>
        </p:nvSpPr>
        <p:spPr>
          <a:xfrm>
            <a:off x="732064" y="3145845"/>
            <a:ext cx="1393372" cy="369332"/>
          </a:xfrm>
          <a:prstGeom prst="rect">
            <a:avLst/>
          </a:prstGeom>
          <a:solidFill>
            <a:schemeClr val="bg1">
              <a:lumMod val="85000"/>
            </a:schemeClr>
          </a:solidFill>
          <a:ln>
            <a:solidFill>
              <a:schemeClr val="tx1"/>
            </a:solidFill>
          </a:ln>
        </p:spPr>
        <p:txBody>
          <a:bodyPr wrap="square" rtlCol="0">
            <a:spAutoFit/>
          </a:bodyPr>
          <a:lstStyle/>
          <a:p>
            <a:pPr algn="ctr"/>
            <a:r>
              <a:rPr lang="en-US">
                <a:solidFill>
                  <a:srgbClr val="FF0000"/>
                </a:solidFill>
              </a:rPr>
              <a:t>Extensive</a:t>
            </a:r>
          </a:p>
        </p:txBody>
      </p:sp>
      <p:sp>
        <p:nvSpPr>
          <p:cNvPr id="11" name="TextBox 10">
            <a:extLst>
              <a:ext uri="{FF2B5EF4-FFF2-40B4-BE49-F238E27FC236}">
                <a16:creationId xmlns:a16="http://schemas.microsoft.com/office/drawing/2014/main" id="{66296871-D8D1-4C1B-BA7B-D6509C84C850}"/>
              </a:ext>
            </a:extLst>
          </p:cNvPr>
          <p:cNvSpPr txBox="1"/>
          <p:nvPr/>
        </p:nvSpPr>
        <p:spPr>
          <a:xfrm>
            <a:off x="6496050" y="1339068"/>
            <a:ext cx="1393372" cy="369332"/>
          </a:xfrm>
          <a:prstGeom prst="rect">
            <a:avLst/>
          </a:prstGeom>
          <a:solidFill>
            <a:schemeClr val="bg1">
              <a:lumMod val="85000"/>
            </a:schemeClr>
          </a:solidFill>
          <a:ln>
            <a:solidFill>
              <a:schemeClr val="tx1"/>
            </a:solidFill>
          </a:ln>
        </p:spPr>
        <p:txBody>
          <a:bodyPr wrap="square" rtlCol="0">
            <a:spAutoFit/>
          </a:bodyPr>
          <a:lstStyle/>
          <a:p>
            <a:pPr algn="ctr"/>
            <a:r>
              <a:rPr lang="en-US">
                <a:solidFill>
                  <a:srgbClr val="F89C14"/>
                </a:solidFill>
              </a:rPr>
              <a:t>Moderate</a:t>
            </a:r>
          </a:p>
        </p:txBody>
      </p:sp>
      <p:sp>
        <p:nvSpPr>
          <p:cNvPr id="12" name="TextBox 11">
            <a:extLst>
              <a:ext uri="{FF2B5EF4-FFF2-40B4-BE49-F238E27FC236}">
                <a16:creationId xmlns:a16="http://schemas.microsoft.com/office/drawing/2014/main" id="{3557AE69-CF8D-4963-9F96-8AEB296F29CB}"/>
              </a:ext>
            </a:extLst>
          </p:cNvPr>
          <p:cNvSpPr txBox="1"/>
          <p:nvPr/>
        </p:nvSpPr>
        <p:spPr>
          <a:xfrm>
            <a:off x="1989365" y="5083754"/>
            <a:ext cx="1393372" cy="369332"/>
          </a:xfrm>
          <a:prstGeom prst="rect">
            <a:avLst/>
          </a:prstGeom>
          <a:solidFill>
            <a:schemeClr val="bg1">
              <a:lumMod val="85000"/>
            </a:schemeClr>
          </a:solidFill>
          <a:ln>
            <a:solidFill>
              <a:schemeClr val="tx1"/>
            </a:solidFill>
          </a:ln>
        </p:spPr>
        <p:txBody>
          <a:bodyPr wrap="square" rtlCol="0">
            <a:spAutoFit/>
          </a:bodyPr>
          <a:lstStyle/>
          <a:p>
            <a:pPr algn="ctr"/>
            <a:r>
              <a:rPr lang="en-US">
                <a:solidFill>
                  <a:srgbClr val="F89C14"/>
                </a:solidFill>
              </a:rPr>
              <a:t>Moderate</a:t>
            </a:r>
          </a:p>
        </p:txBody>
      </p:sp>
      <p:sp>
        <p:nvSpPr>
          <p:cNvPr id="13" name="TextBox 12">
            <a:extLst>
              <a:ext uri="{FF2B5EF4-FFF2-40B4-BE49-F238E27FC236}">
                <a16:creationId xmlns:a16="http://schemas.microsoft.com/office/drawing/2014/main" id="{21136197-0D3D-456C-9CA3-D2E596823FEC}"/>
              </a:ext>
            </a:extLst>
          </p:cNvPr>
          <p:cNvSpPr txBox="1"/>
          <p:nvPr/>
        </p:nvSpPr>
        <p:spPr>
          <a:xfrm>
            <a:off x="5761263" y="5006001"/>
            <a:ext cx="1393372" cy="369332"/>
          </a:xfrm>
          <a:prstGeom prst="rect">
            <a:avLst/>
          </a:prstGeom>
          <a:solidFill>
            <a:schemeClr val="bg1">
              <a:lumMod val="85000"/>
            </a:schemeClr>
          </a:solidFill>
          <a:ln>
            <a:solidFill>
              <a:schemeClr val="tx1"/>
            </a:solidFill>
          </a:ln>
        </p:spPr>
        <p:txBody>
          <a:bodyPr wrap="square" rtlCol="0">
            <a:spAutoFit/>
          </a:bodyPr>
          <a:lstStyle/>
          <a:p>
            <a:pPr algn="ctr"/>
            <a:r>
              <a:rPr lang="en-US">
                <a:solidFill>
                  <a:srgbClr val="00B050"/>
                </a:solidFill>
              </a:rPr>
              <a:t>Minor</a:t>
            </a:r>
          </a:p>
        </p:txBody>
      </p:sp>
      <p:sp>
        <p:nvSpPr>
          <p:cNvPr id="14" name="TextBox 13">
            <a:extLst>
              <a:ext uri="{FF2B5EF4-FFF2-40B4-BE49-F238E27FC236}">
                <a16:creationId xmlns:a16="http://schemas.microsoft.com/office/drawing/2014/main" id="{B1723A3D-8F86-4EFC-B5B2-A9C90F6D8261}"/>
              </a:ext>
            </a:extLst>
          </p:cNvPr>
          <p:cNvSpPr txBox="1"/>
          <p:nvPr/>
        </p:nvSpPr>
        <p:spPr>
          <a:xfrm>
            <a:off x="1254579" y="1220248"/>
            <a:ext cx="1393372" cy="369332"/>
          </a:xfrm>
          <a:prstGeom prst="rect">
            <a:avLst/>
          </a:prstGeom>
          <a:solidFill>
            <a:schemeClr val="bg1">
              <a:lumMod val="85000"/>
            </a:schemeClr>
          </a:solidFill>
          <a:ln>
            <a:solidFill>
              <a:schemeClr val="tx1"/>
            </a:solidFill>
          </a:ln>
        </p:spPr>
        <p:txBody>
          <a:bodyPr wrap="square" rtlCol="0">
            <a:spAutoFit/>
          </a:bodyPr>
          <a:lstStyle/>
          <a:p>
            <a:pPr algn="ctr"/>
            <a:r>
              <a:rPr lang="en-US">
                <a:solidFill>
                  <a:srgbClr val="00B050"/>
                </a:solidFill>
              </a:rPr>
              <a:t>None</a:t>
            </a:r>
          </a:p>
        </p:txBody>
      </p:sp>
    </p:spTree>
    <p:extLst>
      <p:ext uri="{BB962C8B-B14F-4D97-AF65-F5344CB8AC3E}">
        <p14:creationId xmlns:p14="http://schemas.microsoft.com/office/powerpoint/2010/main" val="36163036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0" presetClass="entr" presetSubtype="0" fill="hold" grpId="4"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10" presetClass="entr" presetSubtype="0" fill="hold" grpId="3"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nodeType="clickPar">
                      <p:stCondLst>
                        <p:cond delay="indefinite"/>
                      </p:stCondLst>
                      <p:childTnLst>
                        <p:par>
                          <p:cTn id="33" fill="hold" nodeType="withGroup">
                            <p:stCondLst>
                              <p:cond delay="indefinite"/>
                            </p:stCondLst>
                          </p:cTn>
                        </p:par>
                        <p:par>
                          <p:cTn id="34" fill="hold" nodeType="afterGroup">
                            <p:stCondLst>
                              <p:cond delay="0"/>
                            </p:stCondLst>
                            <p:childTnLst>
                              <p:par>
                                <p:cTn id="35" presetID="10" presetClass="entr" presetSubtype="0" fill="hold" grpId="5"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indefinite"/>
                            </p:stCondLst>
                          </p:cTn>
                        </p:par>
                        <p:par>
                          <p:cTn id="40" fill="hold" nodeType="afterGroup">
                            <p:stCondLst>
                              <p:cond delay="0"/>
                            </p:stCondLst>
                            <p:childTnLst>
                              <p:par>
                                <p:cTn id="41" presetID="10" presetClass="entr" presetSubtype="0" fill="hold" grpId="6"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1" animBg="1"/>
      <p:bldP spid="10" grpId="2" animBg="1"/>
      <p:bldP spid="11" grpId="3" animBg="1"/>
      <p:bldP spid="12" grpId="4" animBg="1"/>
      <p:bldP spid="13" grpId="5" animBg="1"/>
      <p:bldP spid="14" grpId="6"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AEE2DE-9253-4CF2-8233-43BF1680080A}"/>
              </a:ext>
            </a:extLst>
          </p:cNvPr>
          <p:cNvSpPr>
            <a:spLocks noGrp="1"/>
          </p:cNvSpPr>
          <p:nvPr>
            <p:ph type="body" sz="quarter" idx="12"/>
          </p:nvPr>
        </p:nvSpPr>
        <p:spPr>
          <a:xfrm>
            <a:off x="287867" y="334205"/>
            <a:ext cx="8579116" cy="5948062"/>
          </a:xfrm>
        </p:spPr>
        <p:txBody>
          <a:bodyPr/>
          <a:lstStyle/>
          <a:p>
            <a:pPr marL="0" indent="0" algn="ctr">
              <a:buNone/>
            </a:pPr>
            <a:r>
              <a:rPr lang="en-US" strike="sngStrike"/>
              <a:t>Study abroad programs</a:t>
            </a:r>
          </a:p>
          <a:p>
            <a:pPr marL="0" indent="0" algn="ctr">
              <a:buNone/>
            </a:pPr>
            <a:r>
              <a:rPr lang="en-US" strike="sngStrike"/>
              <a:t>Off-campus harassment</a:t>
            </a:r>
          </a:p>
          <a:p>
            <a:pPr marL="0" indent="0" algn="ctr">
              <a:buNone/>
            </a:pPr>
            <a:r>
              <a:rPr lang="en-US" strike="sngStrike"/>
              <a:t>Off-campus sexual assault</a:t>
            </a:r>
          </a:p>
          <a:p>
            <a:pPr marL="0" indent="0" algn="ctr">
              <a:buNone/>
            </a:pPr>
            <a:r>
              <a:rPr lang="en-US" strike="sngStrike"/>
              <a:t>Severe harassment that is not pervasive</a:t>
            </a:r>
          </a:p>
          <a:p>
            <a:pPr marL="0" indent="0" algn="ctr">
              <a:buNone/>
            </a:pPr>
            <a:r>
              <a:rPr lang="en-US" strike="sngStrike"/>
              <a:t>Pervasive harassment that is not severe</a:t>
            </a:r>
          </a:p>
          <a:p>
            <a:pPr marL="0" indent="0" algn="ctr">
              <a:buNone/>
            </a:pPr>
            <a:endParaRPr lang="en-US"/>
          </a:p>
          <a:p>
            <a:pPr marL="0" indent="0" algn="ctr">
              <a:buNone/>
            </a:pPr>
            <a:endParaRPr lang="en-US"/>
          </a:p>
        </p:txBody>
      </p:sp>
      <p:sp>
        <p:nvSpPr>
          <p:cNvPr id="5" name="Slide Number Placeholder 4">
            <a:extLst>
              <a:ext uri="{FF2B5EF4-FFF2-40B4-BE49-F238E27FC236}">
                <a16:creationId xmlns:a16="http://schemas.microsoft.com/office/drawing/2014/main" id="{E152D272-6899-49C2-98B0-5261FE6155ED}"/>
              </a:ext>
            </a:extLst>
          </p:cNvPr>
          <p:cNvSpPr>
            <a:spLocks noGrp="1"/>
          </p:cNvSpPr>
          <p:nvPr>
            <p:ph type="sldNum" sz="quarter" idx="4"/>
          </p:nvPr>
        </p:nvSpPr>
        <p:spPr/>
        <p:txBody>
          <a:bodyPr/>
          <a:lstStyle/>
          <a:p>
            <a:pPr>
              <a:defRPr/>
            </a:pPr>
            <a:fld id="{B5F2AFE5-54E5-498A-B556-F539A95673B8}" type="slidenum">
              <a:rPr lang="en-US" smtClean="0"/>
              <a:pPr>
                <a:defRPr/>
              </a:pPr>
              <a:t>11</a:t>
            </a:fld>
            <a:endParaRPr lang="en-US"/>
          </a:p>
        </p:txBody>
      </p:sp>
      <p:pic>
        <p:nvPicPr>
          <p:cNvPr id="11" name="Picture 10">
            <a:extLst>
              <a:ext uri="{FF2B5EF4-FFF2-40B4-BE49-F238E27FC236}">
                <a16:creationId xmlns:a16="http://schemas.microsoft.com/office/drawing/2014/main" id="{AD993F0A-220C-4B7A-8AFF-077D0AF46636}"/>
              </a:ext>
            </a:extLst>
          </p:cNvPr>
          <p:cNvPicPr>
            <a:picLocks noChangeAspect="1"/>
          </p:cNvPicPr>
          <p:nvPr/>
        </p:nvPicPr>
        <p:blipFill>
          <a:blip r:embed="rId3"/>
          <a:stretch>
            <a:fillRect/>
          </a:stretch>
        </p:blipFill>
        <p:spPr>
          <a:xfrm>
            <a:off x="0" y="3077893"/>
            <a:ext cx="3217333" cy="3445902"/>
          </a:xfrm>
          <a:prstGeom prst="rect">
            <a:avLst/>
          </a:prstGeom>
        </p:spPr>
      </p:pic>
      <p:pic>
        <p:nvPicPr>
          <p:cNvPr id="13" name="Picture 12">
            <a:extLst>
              <a:ext uri="{FF2B5EF4-FFF2-40B4-BE49-F238E27FC236}">
                <a16:creationId xmlns:a16="http://schemas.microsoft.com/office/drawing/2014/main" id="{D3B5E5EE-A842-4357-ACAC-56F523585D87}"/>
              </a:ext>
            </a:extLst>
          </p:cNvPr>
          <p:cNvPicPr>
            <a:picLocks noChangeAspect="1"/>
          </p:cNvPicPr>
          <p:nvPr/>
        </p:nvPicPr>
        <p:blipFill>
          <a:blip r:embed="rId3"/>
          <a:stretch>
            <a:fillRect/>
          </a:stretch>
        </p:blipFill>
        <p:spPr>
          <a:xfrm>
            <a:off x="7202753" y="4650542"/>
            <a:ext cx="1664230" cy="1782462"/>
          </a:xfrm>
          <a:prstGeom prst="rect">
            <a:avLst/>
          </a:prstGeom>
        </p:spPr>
      </p:pic>
      <p:sp>
        <p:nvSpPr>
          <p:cNvPr id="14" name="TextBox 13">
            <a:extLst>
              <a:ext uri="{FF2B5EF4-FFF2-40B4-BE49-F238E27FC236}">
                <a16:creationId xmlns:a16="http://schemas.microsoft.com/office/drawing/2014/main" id="{96CEE871-9BB1-4A2D-BD0B-816F3CA0BD4F}"/>
              </a:ext>
            </a:extLst>
          </p:cNvPr>
          <p:cNvSpPr txBox="1"/>
          <p:nvPr/>
        </p:nvSpPr>
        <p:spPr>
          <a:xfrm>
            <a:off x="787399" y="4296599"/>
            <a:ext cx="1642533" cy="707886"/>
          </a:xfrm>
          <a:prstGeom prst="rect">
            <a:avLst/>
          </a:prstGeom>
          <a:noFill/>
        </p:spPr>
        <p:txBody>
          <a:bodyPr wrap="square" rtlCol="0">
            <a:spAutoFit/>
          </a:bodyPr>
          <a:lstStyle/>
          <a:p>
            <a:pPr algn="ctr"/>
            <a:r>
              <a:rPr lang="en-US" sz="4000">
                <a:solidFill>
                  <a:schemeClr val="bg1"/>
                </a:solidFill>
              </a:rPr>
              <a:t>Then</a:t>
            </a:r>
          </a:p>
        </p:txBody>
      </p:sp>
      <p:sp>
        <p:nvSpPr>
          <p:cNvPr id="18" name="TextBox 17">
            <a:extLst>
              <a:ext uri="{FF2B5EF4-FFF2-40B4-BE49-F238E27FC236}">
                <a16:creationId xmlns:a16="http://schemas.microsoft.com/office/drawing/2014/main" id="{8BBA82EF-E730-4332-B57C-3C39326159C8}"/>
              </a:ext>
            </a:extLst>
          </p:cNvPr>
          <p:cNvSpPr txBox="1"/>
          <p:nvPr/>
        </p:nvSpPr>
        <p:spPr>
          <a:xfrm>
            <a:off x="7213601" y="5231565"/>
            <a:ext cx="1642533" cy="461665"/>
          </a:xfrm>
          <a:prstGeom prst="rect">
            <a:avLst/>
          </a:prstGeom>
          <a:noFill/>
        </p:spPr>
        <p:txBody>
          <a:bodyPr wrap="square" rtlCol="0">
            <a:spAutoFit/>
          </a:bodyPr>
          <a:lstStyle/>
          <a:p>
            <a:pPr algn="ctr"/>
            <a:r>
              <a:rPr lang="en-US" sz="2400">
                <a:solidFill>
                  <a:schemeClr val="bg1"/>
                </a:solidFill>
              </a:rPr>
              <a:t>Now</a:t>
            </a:r>
          </a:p>
        </p:txBody>
      </p:sp>
      <p:sp>
        <p:nvSpPr>
          <p:cNvPr id="21" name="Arrow: Down 20">
            <a:extLst>
              <a:ext uri="{FF2B5EF4-FFF2-40B4-BE49-F238E27FC236}">
                <a16:creationId xmlns:a16="http://schemas.microsoft.com/office/drawing/2014/main" id="{10AD21F5-71B4-4C32-81C6-DD02A50B9915}"/>
              </a:ext>
            </a:extLst>
          </p:cNvPr>
          <p:cNvSpPr/>
          <p:nvPr/>
        </p:nvSpPr>
        <p:spPr>
          <a:xfrm rot="18153996">
            <a:off x="4985114" y="3004577"/>
            <a:ext cx="1270000" cy="303504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ication Sign 21">
            <a:extLst>
              <a:ext uri="{FF2B5EF4-FFF2-40B4-BE49-F238E27FC236}">
                <a16:creationId xmlns:a16="http://schemas.microsoft.com/office/drawing/2014/main" id="{07BC492D-CF6C-4036-A70F-D6BDEDEE8461}"/>
              </a:ext>
            </a:extLst>
          </p:cNvPr>
          <p:cNvSpPr/>
          <p:nvPr/>
        </p:nvSpPr>
        <p:spPr>
          <a:xfrm>
            <a:off x="4738290" y="3563809"/>
            <a:ext cx="1303867" cy="1575485"/>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89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indefinite"/>
                            </p:stCondLst>
                          </p:cTn>
                        </p:par>
                        <p:par>
                          <p:cTn id="20" fill="hold" nodeType="after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indefinite"/>
                            </p:stCondLst>
                          </p:cTn>
                        </p:par>
                        <p:par>
                          <p:cTn id="26" fill="hold" nodeType="after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indefinite"/>
                            </p:stCondLst>
                          </p:cTn>
                        </p:par>
                        <p:par>
                          <p:cTn id="32" fill="hold" nodeType="after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indefinite"/>
                            </p:stCondLst>
                          </p:cTn>
                        </p:par>
                        <p:par>
                          <p:cTn id="38" fill="hold" nodeType="after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85013-BB9E-4CF2-82FE-F982C9452E49}"/>
              </a:ext>
            </a:extLst>
          </p:cNvPr>
          <p:cNvSpPr>
            <a:spLocks noGrp="1"/>
          </p:cNvSpPr>
          <p:nvPr>
            <p:ph type="body" sz="quarter" idx="11"/>
          </p:nvPr>
        </p:nvSpPr>
        <p:spPr>
          <a:xfrm>
            <a:off x="196769" y="374543"/>
            <a:ext cx="8750461" cy="1727895"/>
          </a:xfrm>
        </p:spPr>
        <p:txBody>
          <a:bodyPr/>
          <a:lstStyle/>
          <a:p>
            <a:pPr algn="ctr"/>
            <a:r>
              <a:rPr lang="en-US">
                <a:latin typeface="Batang" panose="02030600000101010101" pitchFamily="18" charset="-127"/>
                <a:ea typeface="Batang" panose="02030600000101010101" pitchFamily="18" charset="-127"/>
              </a:rPr>
              <a:t>five key questions</a:t>
            </a:r>
          </a:p>
          <a:p>
            <a:pPr algn="ctr"/>
            <a:r>
              <a:rPr lang="en-US" sz="2000">
                <a:latin typeface="Batang" panose="02030600000101010101" pitchFamily="18" charset="-127"/>
                <a:ea typeface="Batang" panose="02030600000101010101" pitchFamily="18" charset="-127"/>
              </a:rPr>
              <a:t>or</a:t>
            </a:r>
            <a:r>
              <a:rPr lang="en-US">
                <a:latin typeface="Batang" panose="02030600000101010101" pitchFamily="18" charset="-127"/>
                <a:ea typeface="Batang" panose="02030600000101010101" pitchFamily="18" charset="-127"/>
              </a:rPr>
              <a:t> </a:t>
            </a:r>
          </a:p>
          <a:p>
            <a:pPr algn="ctr"/>
            <a:r>
              <a:rPr lang="en-US" sz="2400">
                <a:latin typeface="Batang" panose="02030600000101010101" pitchFamily="18" charset="-127"/>
                <a:ea typeface="Batang" panose="02030600000101010101" pitchFamily="18" charset="-127"/>
              </a:rPr>
              <a:t>Heavy lies the head that wears the crown</a:t>
            </a:r>
          </a:p>
          <a:p>
            <a:endParaRPr lang="en-US">
              <a:latin typeface="Batang" panose="02030600000101010101" pitchFamily="18" charset="-127"/>
              <a:ea typeface="Batang" panose="02030600000101010101" pitchFamily="18" charset="-127"/>
            </a:endParaRPr>
          </a:p>
        </p:txBody>
      </p:sp>
      <p:sp>
        <p:nvSpPr>
          <p:cNvPr id="5" name="Slide Number Placeholder 4">
            <a:extLst>
              <a:ext uri="{FF2B5EF4-FFF2-40B4-BE49-F238E27FC236}">
                <a16:creationId xmlns:a16="http://schemas.microsoft.com/office/drawing/2014/main" id="{08638446-1ED3-4451-8025-DF376BF877B5}"/>
              </a:ext>
            </a:extLst>
          </p:cNvPr>
          <p:cNvSpPr>
            <a:spLocks noGrp="1"/>
          </p:cNvSpPr>
          <p:nvPr>
            <p:ph type="sldNum" sz="quarter" idx="4"/>
          </p:nvPr>
        </p:nvSpPr>
        <p:spPr/>
        <p:txBody>
          <a:bodyPr/>
          <a:lstStyle/>
          <a:p>
            <a:pPr>
              <a:defRPr/>
            </a:pPr>
            <a:fld id="{B5F2AFE5-54E5-498A-B556-F539A95673B8}" type="slidenum">
              <a:rPr lang="en-US" smtClean="0"/>
              <a:pPr>
                <a:defRPr/>
              </a:pPr>
              <a:t>12</a:t>
            </a:fld>
            <a:endParaRPr lang="en-US"/>
          </a:p>
        </p:txBody>
      </p:sp>
      <p:pic>
        <p:nvPicPr>
          <p:cNvPr id="7" name="Graphic 6">
            <a:extLst>
              <a:ext uri="{FF2B5EF4-FFF2-40B4-BE49-F238E27FC236}">
                <a16:creationId xmlns:a16="http://schemas.microsoft.com/office/drawing/2014/main" id="{DFB9ED4C-AFFC-45C3-B0F5-BF926B04B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91" y="3262766"/>
            <a:ext cx="914400" cy="914400"/>
          </a:xfrm>
          <a:prstGeom prst="rect">
            <a:avLst/>
          </a:prstGeom>
        </p:spPr>
      </p:pic>
      <p:sp>
        <p:nvSpPr>
          <p:cNvPr id="17" name="Rectangle 16">
            <a:extLst>
              <a:ext uri="{FF2B5EF4-FFF2-40B4-BE49-F238E27FC236}">
                <a16:creationId xmlns:a16="http://schemas.microsoft.com/office/drawing/2014/main" id="{FDE6657C-CC0A-4999-B8E9-19503EB8ED00}"/>
              </a:ext>
            </a:extLst>
          </p:cNvPr>
          <p:cNvSpPr/>
          <p:nvPr/>
        </p:nvSpPr>
        <p:spPr>
          <a:xfrm>
            <a:off x="1039091" y="6080166"/>
            <a:ext cx="2606634" cy="178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1CE4C295-1E79-4BD7-A551-DFEB309F65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1700" y="3262766"/>
            <a:ext cx="914400" cy="914400"/>
          </a:xfrm>
          <a:prstGeom prst="rect">
            <a:avLst/>
          </a:prstGeom>
        </p:spPr>
      </p:pic>
      <p:pic>
        <p:nvPicPr>
          <p:cNvPr id="4" name="Graphic 3">
            <a:extLst>
              <a:ext uri="{FF2B5EF4-FFF2-40B4-BE49-F238E27FC236}">
                <a16:creationId xmlns:a16="http://schemas.microsoft.com/office/drawing/2014/main" id="{94FBCF5A-B43E-4B50-9929-9840B139AB3B}"/>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3904113" y="3262766"/>
            <a:ext cx="914400" cy="914400"/>
          </a:xfrm>
          <a:prstGeom prst="rect">
            <a:avLst/>
          </a:prstGeom>
        </p:spPr>
      </p:pic>
      <p:pic>
        <p:nvPicPr>
          <p:cNvPr id="6" name="Graphic 5">
            <a:extLst>
              <a:ext uri="{FF2B5EF4-FFF2-40B4-BE49-F238E27FC236}">
                <a16:creationId xmlns:a16="http://schemas.microsoft.com/office/drawing/2014/main" id="{5274B8A8-F84C-4C7F-8BB2-962403264F34}"/>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5470390" y="3262766"/>
            <a:ext cx="914400" cy="914400"/>
          </a:xfrm>
          <a:prstGeom prst="rect">
            <a:avLst/>
          </a:prstGeom>
        </p:spPr>
      </p:pic>
      <p:pic>
        <p:nvPicPr>
          <p:cNvPr id="8" name="Graphic 7">
            <a:extLst>
              <a:ext uri="{FF2B5EF4-FFF2-40B4-BE49-F238E27FC236}">
                <a16:creationId xmlns:a16="http://schemas.microsoft.com/office/drawing/2014/main" id="{C88798B1-11E3-4CDE-859C-D61B540BB949}"/>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7235830" y="3262766"/>
            <a:ext cx="914400" cy="914400"/>
          </a:xfrm>
          <a:prstGeom prst="rect">
            <a:avLst/>
          </a:prstGeom>
        </p:spPr>
      </p:pic>
    </p:spTree>
    <p:extLst>
      <p:ext uri="{BB962C8B-B14F-4D97-AF65-F5344CB8AC3E}">
        <p14:creationId xmlns:p14="http://schemas.microsoft.com/office/powerpoint/2010/main" val="17605751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85013-BB9E-4CF2-82FE-F982C9452E49}"/>
              </a:ext>
            </a:extLst>
          </p:cNvPr>
          <p:cNvSpPr>
            <a:spLocks noGrp="1"/>
          </p:cNvSpPr>
          <p:nvPr>
            <p:ph type="body" sz="quarter" idx="11"/>
          </p:nvPr>
        </p:nvSpPr>
        <p:spPr/>
        <p:txBody>
          <a:bodyPr/>
          <a:lstStyle/>
          <a:p>
            <a:r>
              <a:rPr lang="en-US"/>
              <a:t>		</a:t>
            </a:r>
            <a:r>
              <a:rPr lang="en-US">
                <a:latin typeface="Batang" panose="02030600000101010101" pitchFamily="18" charset="-127"/>
                <a:ea typeface="Batang" panose="02030600000101010101" pitchFamily="18" charset="-127"/>
              </a:rPr>
              <a:t>Standard of success</a:t>
            </a:r>
          </a:p>
        </p:txBody>
      </p:sp>
      <p:sp>
        <p:nvSpPr>
          <p:cNvPr id="5" name="Slide Number Placeholder 4">
            <a:extLst>
              <a:ext uri="{FF2B5EF4-FFF2-40B4-BE49-F238E27FC236}">
                <a16:creationId xmlns:a16="http://schemas.microsoft.com/office/drawing/2014/main" id="{08638446-1ED3-4451-8025-DF376BF877B5}"/>
              </a:ext>
            </a:extLst>
          </p:cNvPr>
          <p:cNvSpPr>
            <a:spLocks noGrp="1"/>
          </p:cNvSpPr>
          <p:nvPr>
            <p:ph type="sldNum" sz="quarter" idx="4"/>
          </p:nvPr>
        </p:nvSpPr>
        <p:spPr/>
        <p:txBody>
          <a:bodyPr/>
          <a:lstStyle/>
          <a:p>
            <a:pPr>
              <a:defRPr/>
            </a:pPr>
            <a:fld id="{B5F2AFE5-54E5-498A-B556-F539A95673B8}" type="slidenum">
              <a:rPr lang="en-US" smtClean="0"/>
              <a:pPr>
                <a:defRPr/>
              </a:pPr>
              <a:t>13</a:t>
            </a:fld>
            <a:endParaRPr lang="en-US"/>
          </a:p>
        </p:txBody>
      </p:sp>
      <p:pic>
        <p:nvPicPr>
          <p:cNvPr id="7" name="Graphic 6">
            <a:extLst>
              <a:ext uri="{FF2B5EF4-FFF2-40B4-BE49-F238E27FC236}">
                <a16:creationId xmlns:a16="http://schemas.microsoft.com/office/drawing/2014/main" id="{DFB9ED4C-AFFC-45C3-B0F5-BF926B04B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18209"/>
            <a:ext cx="914400" cy="914400"/>
          </a:xfrm>
          <a:prstGeom prst="rect">
            <a:avLst/>
          </a:prstGeom>
        </p:spPr>
      </p:pic>
      <p:sp>
        <p:nvSpPr>
          <p:cNvPr id="12" name="Text Placeholder 2">
            <a:extLst>
              <a:ext uri="{FF2B5EF4-FFF2-40B4-BE49-F238E27FC236}">
                <a16:creationId xmlns:a16="http://schemas.microsoft.com/office/drawing/2014/main" id="{62BAFEEF-E980-4F71-A9A8-7A260E7E8651}"/>
              </a:ext>
            </a:extLst>
          </p:cNvPr>
          <p:cNvSpPr txBox="1"/>
          <p:nvPr/>
        </p:nvSpPr>
        <p:spPr bwMode="auto">
          <a:xfrm>
            <a:off x="137387" y="1318161"/>
            <a:ext cx="4161481" cy="5114843"/>
          </a:xfrm>
          <a:prstGeom prst="rect">
            <a:avLst/>
          </a:prstGeom>
          <a:noFill/>
          <a:ln w="57150">
            <a:solidFill>
              <a:schemeClr val="accent1">
                <a:lumMod val="50000"/>
              </a:schemeClr>
            </a:solid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10000"/>
              <a:buFont typeface="Arial" pitchFamily="34" charset="0"/>
              <a:buChar char="•"/>
              <a:defRPr sz="2800">
                <a:solidFill>
                  <a:srgbClr val="606163"/>
                </a:solidFill>
                <a:latin typeface="+mn-lt"/>
                <a:ea typeface="+mn-ea"/>
                <a:cs typeface="+mn-cs"/>
              </a:defRPr>
            </a:lvl1pPr>
            <a:lvl2pPr marL="742950" indent="-285750" algn="l" rtl="0" eaLnBrk="0" fontAlgn="base" hangingPunct="0">
              <a:spcBef>
                <a:spcPct val="20000"/>
              </a:spcBef>
              <a:spcAft>
                <a:spcPct val="0"/>
              </a:spcAft>
              <a:buSzPct val="105000"/>
              <a:buFont typeface="Arial" pitchFamily="34" charset="0"/>
              <a:buChar char="•"/>
              <a:defRPr sz="2400" baseline="0">
                <a:solidFill>
                  <a:srgbClr val="606163"/>
                </a:solidFill>
                <a:latin typeface="+mn-lt"/>
              </a:defRPr>
            </a:lvl2pPr>
            <a:lvl3pPr marL="1143000" indent="-228600" algn="l" rtl="0" eaLnBrk="0" fontAlgn="base" hangingPunct="0">
              <a:spcBef>
                <a:spcPct val="20000"/>
              </a:spcBef>
              <a:spcAft>
                <a:spcPct val="0"/>
              </a:spcAft>
              <a:buSzPct val="90000"/>
              <a:buFont typeface="Arial" pitchFamily="34" charset="0"/>
              <a:buChar char="•"/>
              <a:defRPr sz="2400">
                <a:solidFill>
                  <a:srgbClr val="606163"/>
                </a:solidFill>
                <a:latin typeface="+mn-lt"/>
              </a:defRPr>
            </a:lvl3pPr>
            <a:lvl4pPr marL="1600200" indent="-228600" algn="l" rtl="0" eaLnBrk="0" fontAlgn="base" hangingPunct="0">
              <a:spcBef>
                <a:spcPct val="20000"/>
              </a:spcBef>
              <a:spcAft>
                <a:spcPct val="0"/>
              </a:spcAft>
              <a:buSzPct val="80000"/>
              <a:buFont typeface="Arial" pitchFamily="34" charset="0"/>
              <a:buChar char="•"/>
              <a:defRPr sz="2400">
                <a:solidFill>
                  <a:srgbClr val="606163"/>
                </a:solidFill>
                <a:latin typeface="+mn-lt"/>
              </a:defRPr>
            </a:lvl4pPr>
            <a:lvl5pPr marL="2057400" indent="-228600" algn="l" rtl="0" eaLnBrk="0" fontAlgn="base" hangingPunct="0">
              <a:spcBef>
                <a:spcPct val="20000"/>
              </a:spcBef>
              <a:spcAft>
                <a:spcPct val="0"/>
              </a:spcAft>
              <a:buFont typeface="Arial" pitchFamily="34" charset="0"/>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Font typeface="Arial" pitchFamily="34" charset="0"/>
              <a:buNone/>
            </a:pPr>
            <a:r>
              <a:rPr lang="en-US" u="sng" kern="0">
                <a:latin typeface="Batang" panose="02030600000101010101" pitchFamily="18" charset="-127"/>
                <a:ea typeface="Batang" panose="02030600000101010101" pitchFamily="18" charset="-127"/>
              </a:rPr>
              <a:t>Prior Guidance</a:t>
            </a:r>
          </a:p>
          <a:p>
            <a:pPr marL="0" indent="0" algn="ctr">
              <a:buFont typeface="Arial" pitchFamily="34" charset="0"/>
              <a:buNone/>
            </a:pPr>
            <a:endParaRPr lang="en-US" kern="0">
              <a:latin typeface="Batang" panose="02030600000101010101" pitchFamily="18" charset="-127"/>
              <a:ea typeface="Batang" panose="02030600000101010101" pitchFamily="18" charset="-127"/>
            </a:endParaRPr>
          </a:p>
          <a:p>
            <a:pPr marL="0" indent="0" algn="ctr">
              <a:buFont typeface="Arial" pitchFamily="34" charset="0"/>
              <a:buNone/>
            </a:pPr>
            <a:r>
              <a:rPr lang="en-US" kern="0">
                <a:latin typeface="Batang" panose="02030600000101010101" pitchFamily="18" charset="-127"/>
                <a:ea typeface="Batang" panose="02030600000101010101" pitchFamily="18" charset="-127"/>
              </a:rPr>
              <a:t>School must stop harassment, prevent its reoccurrence, and remedy its effects</a:t>
            </a:r>
          </a:p>
        </p:txBody>
      </p:sp>
      <p:sp>
        <p:nvSpPr>
          <p:cNvPr id="14" name="Text Placeholder 2">
            <a:extLst>
              <a:ext uri="{FF2B5EF4-FFF2-40B4-BE49-F238E27FC236}">
                <a16:creationId xmlns:a16="http://schemas.microsoft.com/office/drawing/2014/main" id="{4535F4A2-BE56-4135-94D7-8F7495BDF236}"/>
              </a:ext>
            </a:extLst>
          </p:cNvPr>
          <p:cNvSpPr txBox="1"/>
          <p:nvPr/>
        </p:nvSpPr>
        <p:spPr bwMode="auto">
          <a:xfrm>
            <a:off x="4725774" y="1318160"/>
            <a:ext cx="4161481" cy="5114843"/>
          </a:xfrm>
          <a:prstGeom prst="rect">
            <a:avLst/>
          </a:prstGeom>
          <a:noFill/>
          <a:ln w="57150">
            <a:solidFill>
              <a:schemeClr val="accent1">
                <a:lumMod val="50000"/>
              </a:schemeClr>
            </a:solid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10000"/>
              <a:buFont typeface="Arial" pitchFamily="34" charset="0"/>
              <a:buChar char="•"/>
              <a:defRPr sz="2800">
                <a:solidFill>
                  <a:srgbClr val="606163"/>
                </a:solidFill>
                <a:latin typeface="+mn-lt"/>
                <a:ea typeface="+mn-ea"/>
                <a:cs typeface="+mn-cs"/>
              </a:defRPr>
            </a:lvl1pPr>
            <a:lvl2pPr marL="742950" indent="-285750" algn="l" rtl="0" eaLnBrk="0" fontAlgn="base" hangingPunct="0">
              <a:spcBef>
                <a:spcPct val="20000"/>
              </a:spcBef>
              <a:spcAft>
                <a:spcPct val="0"/>
              </a:spcAft>
              <a:buSzPct val="105000"/>
              <a:buFont typeface="Arial" pitchFamily="34" charset="0"/>
              <a:buChar char="•"/>
              <a:defRPr sz="2400" baseline="0">
                <a:solidFill>
                  <a:srgbClr val="606163"/>
                </a:solidFill>
                <a:latin typeface="+mn-lt"/>
              </a:defRPr>
            </a:lvl2pPr>
            <a:lvl3pPr marL="1143000" indent="-228600" algn="l" rtl="0" eaLnBrk="0" fontAlgn="base" hangingPunct="0">
              <a:spcBef>
                <a:spcPct val="20000"/>
              </a:spcBef>
              <a:spcAft>
                <a:spcPct val="0"/>
              </a:spcAft>
              <a:buSzPct val="90000"/>
              <a:buFont typeface="Arial" pitchFamily="34" charset="0"/>
              <a:buChar char="•"/>
              <a:defRPr sz="2400">
                <a:solidFill>
                  <a:srgbClr val="606163"/>
                </a:solidFill>
                <a:latin typeface="+mn-lt"/>
              </a:defRPr>
            </a:lvl3pPr>
            <a:lvl4pPr marL="1600200" indent="-228600" algn="l" rtl="0" eaLnBrk="0" fontAlgn="base" hangingPunct="0">
              <a:spcBef>
                <a:spcPct val="20000"/>
              </a:spcBef>
              <a:spcAft>
                <a:spcPct val="0"/>
              </a:spcAft>
              <a:buSzPct val="80000"/>
              <a:buFont typeface="Arial" pitchFamily="34" charset="0"/>
              <a:buChar char="•"/>
              <a:defRPr sz="2400">
                <a:solidFill>
                  <a:srgbClr val="606163"/>
                </a:solidFill>
                <a:latin typeface="+mn-lt"/>
              </a:defRPr>
            </a:lvl4pPr>
            <a:lvl5pPr marL="2057400" indent="-228600" algn="l" rtl="0" eaLnBrk="0" fontAlgn="base" hangingPunct="0">
              <a:spcBef>
                <a:spcPct val="20000"/>
              </a:spcBef>
              <a:spcAft>
                <a:spcPct val="0"/>
              </a:spcAft>
              <a:buFont typeface="Arial" pitchFamily="34" charset="0"/>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Font typeface="Arial" pitchFamily="34" charset="0"/>
              <a:buNone/>
            </a:pPr>
            <a:r>
              <a:rPr lang="en-US" u="sng" kern="0">
                <a:latin typeface="Batang" panose="02030600000101010101" pitchFamily="18" charset="-127"/>
                <a:ea typeface="Batang" panose="02030600000101010101" pitchFamily="18" charset="-127"/>
              </a:rPr>
              <a:t>New Rule</a:t>
            </a:r>
          </a:p>
          <a:p>
            <a:pPr marL="0" indent="0" algn="ctr">
              <a:buFont typeface="Arial" pitchFamily="34" charset="0"/>
              <a:buNone/>
            </a:pPr>
            <a:endParaRPr lang="en-US" kern="0">
              <a:latin typeface="Batang" panose="02030600000101010101" pitchFamily="18" charset="-127"/>
              <a:ea typeface="Batang" panose="02030600000101010101" pitchFamily="18" charset="-127"/>
            </a:endParaRPr>
          </a:p>
          <a:p>
            <a:pPr marL="0" indent="0" algn="ctr">
              <a:buFont typeface="Arial" pitchFamily="34" charset="0"/>
              <a:buNone/>
            </a:pPr>
            <a:r>
              <a:rPr lang="en-US" kern="0">
                <a:latin typeface="Batang" panose="02030600000101010101" pitchFamily="18" charset="-127"/>
                <a:ea typeface="Batang" panose="02030600000101010101" pitchFamily="18" charset="-127"/>
              </a:rPr>
              <a:t>School must respond promptly in a manner that is not deliberately indifferent</a:t>
            </a:r>
          </a:p>
        </p:txBody>
      </p:sp>
      <p:pic>
        <p:nvPicPr>
          <p:cNvPr id="1026" name="Picture 2">
            <a:extLst>
              <a:ext uri="{FF2B5EF4-FFF2-40B4-BE49-F238E27FC236}">
                <a16:creationId xmlns:a16="http://schemas.microsoft.com/office/drawing/2014/main" id="{4705D190-8173-4775-9163-1C151A0A5F0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94948" y="4144488"/>
            <a:ext cx="1966536" cy="211780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DE6657C-CC0A-4999-B8E9-19503EB8ED00}"/>
              </a:ext>
            </a:extLst>
          </p:cNvPr>
          <p:cNvSpPr/>
          <p:nvPr/>
        </p:nvSpPr>
        <p:spPr>
          <a:xfrm>
            <a:off x="1039091" y="6080166"/>
            <a:ext cx="2606634" cy="178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C215AF94-C28F-4BC7-AF5B-8BE9A5DD40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116785" y="4458616"/>
            <a:ext cx="2045324" cy="162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0874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9D30-879B-4B3E-BC9E-4F18C8DBBE48}"/>
              </a:ext>
            </a:extLst>
          </p:cNvPr>
          <p:cNvSpPr>
            <a:spLocks noGrp="1"/>
          </p:cNvSpPr>
          <p:nvPr>
            <p:ph type="title"/>
          </p:nvPr>
        </p:nvSpPr>
        <p:spPr>
          <a:xfrm rot="16200000">
            <a:off x="-1012540" y="981680"/>
            <a:ext cx="3880964" cy="1855883"/>
          </a:xfrm>
          <a:solidFill>
            <a:srgbClr val="0070C0"/>
          </a:solidFill>
        </p:spPr>
        <p:txBody>
          <a:bodyPr/>
          <a:lstStyle/>
          <a:p>
            <a:pPr algn="ctr"/>
            <a:r>
              <a:rPr lang="en-US" sz="2800">
                <a:solidFill>
                  <a:schemeClr val="bg1"/>
                </a:solidFill>
                <a:latin typeface="Batang" panose="02030600000101010101" pitchFamily="18" charset="-127"/>
                <a:ea typeface="Batang" panose="02030600000101010101" pitchFamily="18" charset="-127"/>
              </a:rPr>
              <a:t>Should you continue to strive to stop, prevent, and remedy sexual harassment?</a:t>
            </a:r>
            <a:endParaRPr lang="en-US"/>
          </a:p>
        </p:txBody>
      </p:sp>
      <p:sp>
        <p:nvSpPr>
          <p:cNvPr id="3" name="Content Placeholder 2">
            <a:extLst>
              <a:ext uri="{FF2B5EF4-FFF2-40B4-BE49-F238E27FC236}">
                <a16:creationId xmlns:a16="http://schemas.microsoft.com/office/drawing/2014/main" id="{A80A972A-0C9D-4678-AA83-8492FB240D1A}"/>
              </a:ext>
            </a:extLst>
          </p:cNvPr>
          <p:cNvSpPr>
            <a:spLocks noGrp="1"/>
          </p:cNvSpPr>
          <p:nvPr>
            <p:ph idx="1"/>
          </p:nvPr>
        </p:nvSpPr>
        <p:spPr>
          <a:xfrm>
            <a:off x="1970313" y="348343"/>
            <a:ext cx="7173687" cy="6130809"/>
          </a:xfrm>
        </p:spPr>
        <p:txBody>
          <a:bodyPr/>
          <a:lstStyle/>
          <a:p>
            <a:pPr marL="0" indent="0" algn="ctr">
              <a:buNone/>
              <a:tabLst>
                <a:tab pos="1371600" algn="l"/>
              </a:tabLst>
            </a:pPr>
            <a:r>
              <a:rPr lang="en-US" u="sng">
                <a:latin typeface="Batang" panose="02030600000101010101" pitchFamily="18" charset="-127"/>
                <a:ea typeface="Batang" panose="02030600000101010101" pitchFamily="18" charset="-127"/>
              </a:rPr>
              <a:t>YES</a:t>
            </a:r>
          </a:p>
          <a:p>
            <a:pPr marL="0" indent="0" algn="ctr">
              <a:buNone/>
              <a:tabLst>
                <a:tab pos="1371600" algn="l"/>
              </a:tabLst>
            </a:pPr>
            <a:endParaRPr lang="en-US" u="sng">
              <a:latin typeface="Batang" panose="02030600000101010101" pitchFamily="18" charset="-127"/>
              <a:ea typeface="Batang" panose="02030600000101010101" pitchFamily="18" charset="-127"/>
            </a:endParaRP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Maintains consistency</a:t>
            </a: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Community expectations</a:t>
            </a: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More protective of your students, faculty, and staff</a:t>
            </a:r>
          </a:p>
          <a:p>
            <a:pPr marL="0" indent="0">
              <a:buNone/>
              <a:tabLst>
                <a:tab pos="1371600" algn="l"/>
              </a:tabLst>
            </a:pPr>
            <a:endParaRPr lang="en-US" sz="2600">
              <a:latin typeface="Batang" panose="02030600000101010101" pitchFamily="18" charset="-127"/>
              <a:ea typeface="Batang" panose="02030600000101010101" pitchFamily="18" charset="-127"/>
            </a:endParaRPr>
          </a:p>
          <a:p>
            <a:pPr marL="0" indent="0" algn="ctr">
              <a:buNone/>
              <a:tabLst>
                <a:tab pos="1371600" algn="l"/>
              </a:tabLst>
            </a:pPr>
            <a:r>
              <a:rPr lang="en-US" u="sng">
                <a:latin typeface="Batang" panose="02030600000101010101" pitchFamily="18" charset="-127"/>
                <a:ea typeface="Batang" panose="02030600000101010101" pitchFamily="18" charset="-127"/>
              </a:rPr>
              <a:t>NO</a:t>
            </a:r>
            <a:r>
              <a:rPr lang="en-US">
                <a:latin typeface="Batang" panose="02030600000101010101" pitchFamily="18" charset="-127"/>
                <a:ea typeface="Batang" panose="02030600000101010101" pitchFamily="18" charset="-127"/>
              </a:rPr>
              <a:t>	</a:t>
            </a:r>
          </a:p>
          <a:p>
            <a:pPr marL="0" indent="0">
              <a:buNone/>
              <a:tabLst>
                <a:tab pos="1371600" algn="l"/>
              </a:tabLst>
            </a:pPr>
            <a:endParaRPr lang="en-US" sz="2600">
              <a:latin typeface="Batang" panose="02030600000101010101" pitchFamily="18" charset="-127"/>
              <a:ea typeface="Batang" panose="02030600000101010101" pitchFamily="18" charset="-127"/>
            </a:endParaRP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Risk of overzealous enforcement</a:t>
            </a: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Lack of resources</a:t>
            </a: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Outside your mission</a:t>
            </a:r>
          </a:p>
          <a:p>
            <a:pPr marL="0" indent="0">
              <a:buNone/>
            </a:pPr>
            <a:endParaRPr lang="en-US">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3391822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66C37110-F454-4624-ADB9-14AEFBC11DB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387" y="4824714"/>
            <a:ext cx="4161481" cy="2332685"/>
          </a:xfrm>
          <a:prstGeom prst="rect">
            <a:avLst/>
          </a:prstGeom>
          <a:solidFill>
            <a:schemeClr val="accent1">
              <a:lumMod val="90000"/>
            </a:schemeClr>
          </a:solidFill>
        </p:spPr>
      </p:pic>
      <p:sp>
        <p:nvSpPr>
          <p:cNvPr id="2" name="Text Placeholder 1">
            <a:extLst>
              <a:ext uri="{FF2B5EF4-FFF2-40B4-BE49-F238E27FC236}">
                <a16:creationId xmlns:a16="http://schemas.microsoft.com/office/drawing/2014/main" id="{BF8E3DF2-11C2-44E6-B113-564EE1C55FAA}"/>
              </a:ext>
            </a:extLst>
          </p:cNvPr>
          <p:cNvSpPr>
            <a:spLocks noGrp="1"/>
          </p:cNvSpPr>
          <p:nvPr>
            <p:ph type="body" sz="quarter" idx="11"/>
          </p:nvPr>
        </p:nvSpPr>
        <p:spPr/>
        <p:txBody>
          <a:bodyPr/>
          <a:lstStyle/>
          <a:p>
            <a:pPr algn="ctr"/>
            <a:r>
              <a:rPr lang="en-US">
                <a:latin typeface="Batang" panose="02030600000101010101" pitchFamily="18" charset="-127"/>
                <a:ea typeface="Batang" panose="02030600000101010101" pitchFamily="18" charset="-127"/>
              </a:rPr>
              <a:t>Mandatory reporting</a:t>
            </a:r>
          </a:p>
        </p:txBody>
      </p:sp>
      <p:sp>
        <p:nvSpPr>
          <p:cNvPr id="5" name="Slide Number Placeholder 4">
            <a:extLst>
              <a:ext uri="{FF2B5EF4-FFF2-40B4-BE49-F238E27FC236}">
                <a16:creationId xmlns:a16="http://schemas.microsoft.com/office/drawing/2014/main" id="{5E53292A-5AA5-4DF6-BA0C-BA3827851D85}"/>
              </a:ext>
            </a:extLst>
          </p:cNvPr>
          <p:cNvSpPr>
            <a:spLocks noGrp="1"/>
          </p:cNvSpPr>
          <p:nvPr>
            <p:ph type="sldNum" sz="quarter" idx="4"/>
          </p:nvPr>
        </p:nvSpPr>
        <p:spPr/>
        <p:txBody>
          <a:bodyPr/>
          <a:lstStyle/>
          <a:p>
            <a:pPr>
              <a:defRPr/>
            </a:pPr>
            <a:fld id="{B5F2AFE5-54E5-498A-B556-F539A95673B8}" type="slidenum">
              <a:rPr lang="en-US" smtClean="0"/>
              <a:pPr>
                <a:defRPr/>
              </a:pPr>
              <a:t>15</a:t>
            </a:fld>
            <a:endParaRPr lang="en-US"/>
          </a:p>
        </p:txBody>
      </p:sp>
      <p:sp>
        <p:nvSpPr>
          <p:cNvPr id="3" name="Text Placeholder 2">
            <a:extLst>
              <a:ext uri="{FF2B5EF4-FFF2-40B4-BE49-F238E27FC236}">
                <a16:creationId xmlns:a16="http://schemas.microsoft.com/office/drawing/2014/main" id="{953953D3-8584-4FFD-8DA5-51E35F4AF091}"/>
              </a:ext>
            </a:extLst>
          </p:cNvPr>
          <p:cNvSpPr>
            <a:spLocks noGrp="1"/>
          </p:cNvSpPr>
          <p:nvPr>
            <p:ph type="body" sz="quarter" idx="12"/>
          </p:nvPr>
        </p:nvSpPr>
        <p:spPr>
          <a:xfrm>
            <a:off x="137387" y="1318161"/>
            <a:ext cx="4161481" cy="5114843"/>
          </a:xfrm>
          <a:noFill/>
          <a:ln w="57150">
            <a:solidFill>
              <a:schemeClr val="accent1">
                <a:lumMod val="50000"/>
              </a:schemeClr>
            </a:solidFill>
          </a:ln>
        </p:spPr>
        <p:txBody>
          <a:bodyPr/>
          <a:lstStyle/>
          <a:p>
            <a:pPr marL="0" indent="0" algn="ctr">
              <a:buNone/>
            </a:pPr>
            <a:r>
              <a:rPr lang="en-US" u="sng">
                <a:latin typeface="Batang" panose="02030600000101010101" pitchFamily="18" charset="-127"/>
                <a:ea typeface="Batang" panose="02030600000101010101" pitchFamily="18" charset="-127"/>
              </a:rPr>
              <a:t>Prior Guidance</a:t>
            </a:r>
          </a:p>
          <a:p>
            <a:pPr marL="0" indent="0" algn="ctr">
              <a:buNone/>
            </a:pPr>
            <a:endParaRPr lang="en-US">
              <a:latin typeface="Batang" panose="02030600000101010101" pitchFamily="18" charset="-127"/>
              <a:ea typeface="Batang" panose="02030600000101010101" pitchFamily="18" charset="-127"/>
            </a:endParaRPr>
          </a:p>
          <a:p>
            <a:pPr marL="0" indent="0" algn="ctr">
              <a:buNone/>
            </a:pPr>
            <a:r>
              <a:rPr lang="en-US">
                <a:latin typeface="Batang" panose="02030600000101010101" pitchFamily="18" charset="-127"/>
                <a:ea typeface="Batang" panose="02030600000101010101" pitchFamily="18" charset="-127"/>
              </a:rPr>
              <a:t>School was responsible for actual and constructive knowledge of most employees</a:t>
            </a:r>
          </a:p>
        </p:txBody>
      </p:sp>
      <p:sp>
        <p:nvSpPr>
          <p:cNvPr id="7" name="Rectangle 6">
            <a:extLst>
              <a:ext uri="{FF2B5EF4-FFF2-40B4-BE49-F238E27FC236}">
                <a16:creationId xmlns:a16="http://schemas.microsoft.com/office/drawing/2014/main" id="{DAAAF902-D1F5-4D15-BDC6-F34E97EFD58D}"/>
              </a:ext>
            </a:extLst>
          </p:cNvPr>
          <p:cNvSpPr/>
          <p:nvPr/>
        </p:nvSpPr>
        <p:spPr>
          <a:xfrm>
            <a:off x="137387" y="6492875"/>
            <a:ext cx="4161481" cy="365125"/>
          </a:xfrm>
          <a:prstGeom prst="rect">
            <a:avLst/>
          </a:prstGeom>
          <a:solidFill>
            <a:srgbClr val="2682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E90B5696-D43D-4675-9280-1F5C468583E0}"/>
              </a:ext>
            </a:extLst>
          </p:cNvPr>
          <p:cNvSpPr txBox="1"/>
          <p:nvPr/>
        </p:nvSpPr>
        <p:spPr bwMode="auto">
          <a:xfrm>
            <a:off x="4702325" y="1337417"/>
            <a:ext cx="4161481" cy="5114843"/>
          </a:xfrm>
          <a:prstGeom prst="rect">
            <a:avLst/>
          </a:prstGeom>
          <a:noFill/>
          <a:ln w="57150">
            <a:solidFill>
              <a:schemeClr val="accent1">
                <a:lumMod val="50000"/>
              </a:schemeClr>
            </a:solid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10000"/>
              <a:buFont typeface="Arial" pitchFamily="34" charset="0"/>
              <a:buChar char="•"/>
              <a:defRPr sz="2800">
                <a:solidFill>
                  <a:srgbClr val="606163"/>
                </a:solidFill>
                <a:latin typeface="+mn-lt"/>
                <a:ea typeface="+mn-ea"/>
                <a:cs typeface="+mn-cs"/>
              </a:defRPr>
            </a:lvl1pPr>
            <a:lvl2pPr marL="742950" indent="-285750" algn="l" rtl="0" eaLnBrk="0" fontAlgn="base" hangingPunct="0">
              <a:spcBef>
                <a:spcPct val="20000"/>
              </a:spcBef>
              <a:spcAft>
                <a:spcPct val="0"/>
              </a:spcAft>
              <a:buSzPct val="105000"/>
              <a:buFont typeface="Arial" pitchFamily="34" charset="0"/>
              <a:buChar char="•"/>
              <a:defRPr sz="2400" baseline="0">
                <a:solidFill>
                  <a:srgbClr val="606163"/>
                </a:solidFill>
                <a:latin typeface="+mn-lt"/>
              </a:defRPr>
            </a:lvl2pPr>
            <a:lvl3pPr marL="1143000" indent="-228600" algn="l" rtl="0" eaLnBrk="0" fontAlgn="base" hangingPunct="0">
              <a:spcBef>
                <a:spcPct val="20000"/>
              </a:spcBef>
              <a:spcAft>
                <a:spcPct val="0"/>
              </a:spcAft>
              <a:buSzPct val="90000"/>
              <a:buFont typeface="Arial" pitchFamily="34" charset="0"/>
              <a:buChar char="•"/>
              <a:defRPr sz="2400">
                <a:solidFill>
                  <a:srgbClr val="606163"/>
                </a:solidFill>
                <a:latin typeface="+mn-lt"/>
              </a:defRPr>
            </a:lvl3pPr>
            <a:lvl4pPr marL="1600200" indent="-228600" algn="l" rtl="0" eaLnBrk="0" fontAlgn="base" hangingPunct="0">
              <a:spcBef>
                <a:spcPct val="20000"/>
              </a:spcBef>
              <a:spcAft>
                <a:spcPct val="0"/>
              </a:spcAft>
              <a:buSzPct val="80000"/>
              <a:buFont typeface="Arial" pitchFamily="34" charset="0"/>
              <a:buChar char="•"/>
              <a:defRPr sz="2400">
                <a:solidFill>
                  <a:srgbClr val="606163"/>
                </a:solidFill>
                <a:latin typeface="+mn-lt"/>
              </a:defRPr>
            </a:lvl4pPr>
            <a:lvl5pPr marL="2057400" indent="-228600" algn="l" rtl="0" eaLnBrk="0" fontAlgn="base" hangingPunct="0">
              <a:spcBef>
                <a:spcPct val="20000"/>
              </a:spcBef>
              <a:spcAft>
                <a:spcPct val="0"/>
              </a:spcAft>
              <a:buFont typeface="Arial" pitchFamily="34" charset="0"/>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Font typeface="Arial" pitchFamily="34" charset="0"/>
              <a:buNone/>
            </a:pPr>
            <a:r>
              <a:rPr lang="en-US" u="sng" kern="0">
                <a:latin typeface="Batang" panose="02030600000101010101" pitchFamily="18" charset="-127"/>
                <a:ea typeface="Batang" panose="02030600000101010101" pitchFamily="18" charset="-127"/>
              </a:rPr>
              <a:t>New Rule</a:t>
            </a:r>
          </a:p>
          <a:p>
            <a:pPr marL="0" indent="0" algn="ctr">
              <a:buFont typeface="Arial" pitchFamily="34" charset="0"/>
              <a:buNone/>
            </a:pPr>
            <a:endParaRPr lang="en-US" kern="0">
              <a:latin typeface="Batang" panose="02030600000101010101" pitchFamily="18" charset="-127"/>
              <a:ea typeface="Batang" panose="02030600000101010101" pitchFamily="18" charset="-127"/>
            </a:endParaRPr>
          </a:p>
          <a:p>
            <a:pPr marL="0" indent="0" algn="ctr">
              <a:buFont typeface="Arial" pitchFamily="34" charset="0"/>
              <a:buNone/>
            </a:pPr>
            <a:r>
              <a:rPr lang="en-US" kern="0">
                <a:latin typeface="Batang" panose="02030600000101010101" pitchFamily="18" charset="-127"/>
                <a:ea typeface="Batang" panose="02030600000101010101" pitchFamily="18" charset="-127"/>
              </a:rPr>
              <a:t>School is responsible for actual knowledge of small number of senior administrators</a:t>
            </a:r>
          </a:p>
        </p:txBody>
      </p:sp>
      <p:pic>
        <p:nvPicPr>
          <p:cNvPr id="9" name="Picture 8">
            <a:extLst>
              <a:ext uri="{FF2B5EF4-FFF2-40B4-BE49-F238E27FC236}">
                <a16:creationId xmlns:a16="http://schemas.microsoft.com/office/drawing/2014/main" id="{2F01B893-51ED-4D2E-AD33-B9A3C5AF3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1807" y="4824714"/>
            <a:ext cx="545082" cy="1627546"/>
          </a:xfrm>
          <a:prstGeom prst="rect">
            <a:avLst/>
          </a:prstGeom>
        </p:spPr>
      </p:pic>
      <p:pic>
        <p:nvPicPr>
          <p:cNvPr id="10" name="Picture 9">
            <a:extLst>
              <a:ext uri="{FF2B5EF4-FFF2-40B4-BE49-F238E27FC236}">
                <a16:creationId xmlns:a16="http://schemas.microsoft.com/office/drawing/2014/main" id="{6E9B8803-DEBD-41C8-8A92-F4E6472F5A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6222" y="5103912"/>
            <a:ext cx="705157" cy="1388963"/>
          </a:xfrm>
          <a:prstGeom prst="rect">
            <a:avLst/>
          </a:prstGeom>
        </p:spPr>
      </p:pic>
      <p:pic>
        <p:nvPicPr>
          <p:cNvPr id="11" name="Picture 10">
            <a:extLst>
              <a:ext uri="{FF2B5EF4-FFF2-40B4-BE49-F238E27FC236}">
                <a16:creationId xmlns:a16="http://schemas.microsoft.com/office/drawing/2014/main" id="{9AE99E03-88C8-4EA2-B206-D25274B2B5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4068" y="4824714"/>
            <a:ext cx="534653" cy="1627546"/>
          </a:xfrm>
          <a:prstGeom prst="rect">
            <a:avLst/>
          </a:prstGeom>
        </p:spPr>
      </p:pic>
      <p:pic>
        <p:nvPicPr>
          <p:cNvPr id="12" name="Picture 11">
            <a:extLst>
              <a:ext uri="{FF2B5EF4-FFF2-40B4-BE49-F238E27FC236}">
                <a16:creationId xmlns:a16="http://schemas.microsoft.com/office/drawing/2014/main" id="{9104FA6D-AF58-459E-98E0-921D88AD56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0243" y="4784099"/>
            <a:ext cx="565901" cy="1668161"/>
          </a:xfrm>
          <a:prstGeom prst="rect">
            <a:avLst/>
          </a:prstGeom>
        </p:spPr>
      </p:pic>
      <p:pic>
        <p:nvPicPr>
          <p:cNvPr id="16" name="Graphic 15">
            <a:extLst>
              <a:ext uri="{FF2B5EF4-FFF2-40B4-BE49-F238E27FC236}">
                <a16:creationId xmlns:a16="http://schemas.microsoft.com/office/drawing/2014/main" id="{B053E31B-1923-4E20-82EE-2210422212E5}"/>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974232" y="218209"/>
            <a:ext cx="914400" cy="914400"/>
          </a:xfrm>
          <a:prstGeom prst="rect">
            <a:avLst/>
          </a:prstGeom>
        </p:spPr>
      </p:pic>
    </p:spTree>
    <p:extLst>
      <p:ext uri="{BB962C8B-B14F-4D97-AF65-F5344CB8AC3E}">
        <p14:creationId xmlns:p14="http://schemas.microsoft.com/office/powerpoint/2010/main" val="20068986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9D30-879B-4B3E-BC9E-4F18C8DBBE48}"/>
              </a:ext>
            </a:extLst>
          </p:cNvPr>
          <p:cNvSpPr>
            <a:spLocks noGrp="1"/>
          </p:cNvSpPr>
          <p:nvPr>
            <p:ph type="title"/>
          </p:nvPr>
        </p:nvSpPr>
        <p:spPr>
          <a:xfrm rot="16200000">
            <a:off x="-946367" y="915507"/>
            <a:ext cx="3748617" cy="1855884"/>
          </a:xfrm>
          <a:solidFill>
            <a:srgbClr val="0070C0"/>
          </a:solidFill>
        </p:spPr>
        <p:txBody>
          <a:bodyPr/>
          <a:lstStyle/>
          <a:p>
            <a:pPr algn="ctr"/>
            <a:r>
              <a:rPr lang="en-US" sz="2800">
                <a:solidFill>
                  <a:schemeClr val="bg1"/>
                </a:solidFill>
                <a:latin typeface="Batang" panose="02030600000101010101" pitchFamily="18" charset="-127"/>
                <a:ea typeface="Batang" panose="02030600000101010101" pitchFamily="18" charset="-127"/>
              </a:rPr>
              <a:t>Should you continue to mandate that all employees report sexual harassment?</a:t>
            </a:r>
            <a:r>
              <a:rPr lang="en-US"/>
              <a:t>   </a:t>
            </a:r>
          </a:p>
        </p:txBody>
      </p:sp>
      <p:sp>
        <p:nvSpPr>
          <p:cNvPr id="3" name="Content Placeholder 2">
            <a:extLst>
              <a:ext uri="{FF2B5EF4-FFF2-40B4-BE49-F238E27FC236}">
                <a16:creationId xmlns:a16="http://schemas.microsoft.com/office/drawing/2014/main" id="{A80A972A-0C9D-4678-AA83-8492FB240D1A}"/>
              </a:ext>
            </a:extLst>
          </p:cNvPr>
          <p:cNvSpPr>
            <a:spLocks noGrp="1"/>
          </p:cNvSpPr>
          <p:nvPr>
            <p:ph idx="1"/>
          </p:nvPr>
        </p:nvSpPr>
        <p:spPr>
          <a:xfrm>
            <a:off x="1970313" y="348343"/>
            <a:ext cx="7173687" cy="6130809"/>
          </a:xfrm>
        </p:spPr>
        <p:txBody>
          <a:bodyPr/>
          <a:lstStyle/>
          <a:p>
            <a:pPr marL="0" indent="0" algn="ctr">
              <a:buNone/>
              <a:tabLst>
                <a:tab pos="1371600" algn="l"/>
              </a:tabLst>
            </a:pPr>
            <a:r>
              <a:rPr lang="en-US" u="sng">
                <a:latin typeface="Batang" panose="02030600000101010101" pitchFamily="18" charset="-127"/>
                <a:ea typeface="Batang" panose="02030600000101010101" pitchFamily="18" charset="-127"/>
              </a:rPr>
              <a:t>YES</a:t>
            </a:r>
          </a:p>
          <a:p>
            <a:pPr marL="0" indent="0" algn="ctr">
              <a:buNone/>
              <a:tabLst>
                <a:tab pos="1371600" algn="l"/>
              </a:tabLst>
            </a:pPr>
            <a:endParaRPr lang="en-US" u="sng">
              <a:latin typeface="Batang" panose="02030600000101010101" pitchFamily="18" charset="-127"/>
              <a:ea typeface="Batang" panose="02030600000101010101" pitchFamily="18" charset="-127"/>
            </a:endParaRP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Maintains consistency</a:t>
            </a: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May be required under other laws</a:t>
            </a: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Helps to root out bad conduct</a:t>
            </a:r>
          </a:p>
          <a:p>
            <a:pPr marL="0" indent="0">
              <a:buNone/>
              <a:tabLst>
                <a:tab pos="1371600" algn="l"/>
              </a:tabLst>
            </a:pPr>
            <a:endParaRPr lang="en-US" sz="2600">
              <a:latin typeface="Batang" panose="02030600000101010101" pitchFamily="18" charset="-127"/>
              <a:ea typeface="Batang" panose="02030600000101010101" pitchFamily="18" charset="-127"/>
            </a:endParaRPr>
          </a:p>
          <a:p>
            <a:pPr marL="0" indent="0" algn="ctr">
              <a:buNone/>
              <a:tabLst>
                <a:tab pos="1371600" algn="l"/>
              </a:tabLst>
            </a:pPr>
            <a:r>
              <a:rPr lang="en-US" u="sng">
                <a:latin typeface="Batang" panose="02030600000101010101" pitchFamily="18" charset="-127"/>
                <a:ea typeface="Batang" panose="02030600000101010101" pitchFamily="18" charset="-127"/>
              </a:rPr>
              <a:t>NO</a:t>
            </a:r>
            <a:r>
              <a:rPr lang="en-US">
                <a:latin typeface="Batang" panose="02030600000101010101" pitchFamily="18" charset="-127"/>
                <a:ea typeface="Batang" panose="02030600000101010101" pitchFamily="18" charset="-127"/>
              </a:rPr>
              <a:t>	</a:t>
            </a:r>
          </a:p>
          <a:p>
            <a:pPr marL="0" indent="0">
              <a:buNone/>
              <a:tabLst>
                <a:tab pos="1371600" algn="l"/>
              </a:tabLst>
            </a:pPr>
            <a:endParaRPr lang="en-US" sz="2600">
              <a:latin typeface="Batang" panose="02030600000101010101" pitchFamily="18" charset="-127"/>
              <a:ea typeface="Batang" panose="02030600000101010101" pitchFamily="18" charset="-127"/>
            </a:endParaRP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Limits confidential conversations</a:t>
            </a: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You may be held to the higher standard that you set</a:t>
            </a: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Requires continued training</a:t>
            </a:r>
          </a:p>
          <a:p>
            <a:pPr marL="0" indent="0">
              <a:buNone/>
            </a:pPr>
            <a:endParaRPr lang="en-US">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469721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0B9B-6DC3-49CB-B4C7-7DD3D457D07D}"/>
              </a:ext>
            </a:extLst>
          </p:cNvPr>
          <p:cNvSpPr>
            <a:spLocks noGrp="1"/>
          </p:cNvSpPr>
          <p:nvPr>
            <p:ph type="title"/>
          </p:nvPr>
        </p:nvSpPr>
        <p:spPr/>
        <p:txBody>
          <a:bodyPr/>
          <a:lstStyle/>
          <a:p>
            <a:pPr algn="ctr"/>
            <a:r>
              <a:rPr lang="en-US">
                <a:latin typeface="Batang" panose="02030600000101010101" pitchFamily="18" charset="-127"/>
                <a:ea typeface="Batang" panose="02030600000101010101" pitchFamily="18" charset="-127"/>
              </a:rPr>
              <a:t>       INFORMAL RESOLUTION PROCESS</a:t>
            </a:r>
          </a:p>
        </p:txBody>
      </p:sp>
      <p:sp>
        <p:nvSpPr>
          <p:cNvPr id="7" name="Text Placeholder 2">
            <a:extLst>
              <a:ext uri="{FF2B5EF4-FFF2-40B4-BE49-F238E27FC236}">
                <a16:creationId xmlns:a16="http://schemas.microsoft.com/office/drawing/2014/main" id="{DC076B29-1239-411B-AAE8-66B05381E70B}"/>
              </a:ext>
            </a:extLst>
          </p:cNvPr>
          <p:cNvSpPr txBox="1"/>
          <p:nvPr/>
        </p:nvSpPr>
        <p:spPr bwMode="auto">
          <a:xfrm>
            <a:off x="4702325" y="1337417"/>
            <a:ext cx="4161481" cy="5114843"/>
          </a:xfrm>
          <a:prstGeom prst="rect">
            <a:avLst/>
          </a:prstGeom>
          <a:noFill/>
          <a:ln w="57150">
            <a:solidFill>
              <a:schemeClr val="accent1">
                <a:lumMod val="50000"/>
              </a:schemeClr>
            </a:solid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10000"/>
              <a:buFont typeface="Arial" pitchFamily="34" charset="0"/>
              <a:buChar char="•"/>
              <a:defRPr sz="2800">
                <a:solidFill>
                  <a:srgbClr val="606163"/>
                </a:solidFill>
                <a:latin typeface="+mn-lt"/>
                <a:ea typeface="+mn-ea"/>
                <a:cs typeface="+mn-cs"/>
              </a:defRPr>
            </a:lvl1pPr>
            <a:lvl2pPr marL="742950" indent="-285750" algn="l" rtl="0" eaLnBrk="0" fontAlgn="base" hangingPunct="0">
              <a:spcBef>
                <a:spcPct val="20000"/>
              </a:spcBef>
              <a:spcAft>
                <a:spcPct val="0"/>
              </a:spcAft>
              <a:buSzPct val="105000"/>
              <a:buFont typeface="Arial" pitchFamily="34" charset="0"/>
              <a:buChar char="•"/>
              <a:defRPr sz="2400" baseline="0">
                <a:solidFill>
                  <a:srgbClr val="606163"/>
                </a:solidFill>
                <a:latin typeface="+mn-lt"/>
              </a:defRPr>
            </a:lvl2pPr>
            <a:lvl3pPr marL="1143000" indent="-228600" algn="l" rtl="0" eaLnBrk="0" fontAlgn="base" hangingPunct="0">
              <a:spcBef>
                <a:spcPct val="20000"/>
              </a:spcBef>
              <a:spcAft>
                <a:spcPct val="0"/>
              </a:spcAft>
              <a:buSzPct val="90000"/>
              <a:buFont typeface="Arial" pitchFamily="34" charset="0"/>
              <a:buChar char="•"/>
              <a:defRPr sz="2400">
                <a:solidFill>
                  <a:srgbClr val="606163"/>
                </a:solidFill>
                <a:latin typeface="+mn-lt"/>
              </a:defRPr>
            </a:lvl3pPr>
            <a:lvl4pPr marL="1600200" indent="-228600" algn="l" rtl="0" eaLnBrk="0" fontAlgn="base" hangingPunct="0">
              <a:spcBef>
                <a:spcPct val="20000"/>
              </a:spcBef>
              <a:spcAft>
                <a:spcPct val="0"/>
              </a:spcAft>
              <a:buSzPct val="80000"/>
              <a:buFont typeface="Arial" pitchFamily="34" charset="0"/>
              <a:buChar char="•"/>
              <a:defRPr sz="2400">
                <a:solidFill>
                  <a:srgbClr val="606163"/>
                </a:solidFill>
                <a:latin typeface="+mn-lt"/>
              </a:defRPr>
            </a:lvl4pPr>
            <a:lvl5pPr marL="2057400" indent="-228600" algn="l" rtl="0" eaLnBrk="0" fontAlgn="base" hangingPunct="0">
              <a:spcBef>
                <a:spcPct val="20000"/>
              </a:spcBef>
              <a:spcAft>
                <a:spcPct val="0"/>
              </a:spcAft>
              <a:buFont typeface="Arial" pitchFamily="34" charset="0"/>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Font typeface="Arial" pitchFamily="34" charset="0"/>
              <a:buNone/>
            </a:pPr>
            <a:r>
              <a:rPr lang="en-US" u="sng" kern="0">
                <a:latin typeface="Batang" panose="02030600000101010101" pitchFamily="18" charset="-127"/>
                <a:ea typeface="Batang" panose="02030600000101010101" pitchFamily="18" charset="-127"/>
              </a:rPr>
              <a:t>New Rule</a:t>
            </a:r>
          </a:p>
          <a:p>
            <a:pPr marL="0" indent="0" algn="ctr">
              <a:buFont typeface="Arial" pitchFamily="34" charset="0"/>
              <a:buNone/>
            </a:pPr>
            <a:endParaRPr lang="en-US" sz="1000" kern="0">
              <a:latin typeface="Batang" panose="02030600000101010101" pitchFamily="18" charset="-127"/>
              <a:ea typeface="Batang" panose="02030600000101010101" pitchFamily="18" charset="-127"/>
            </a:endParaRPr>
          </a:p>
          <a:p>
            <a:pPr marL="0" indent="0" algn="ctr">
              <a:buFont typeface="Arial" pitchFamily="34" charset="0"/>
              <a:buNone/>
            </a:pPr>
            <a:r>
              <a:rPr lang="en-US" kern="0">
                <a:latin typeface="Batang" panose="02030600000101010101" pitchFamily="18" charset="-127"/>
                <a:ea typeface="Batang" panose="02030600000101010101" pitchFamily="18" charset="-127"/>
              </a:rPr>
              <a:t>Viewed favorably and may be used for all cases </a:t>
            </a:r>
            <a:r>
              <a:rPr lang="en-US" i="1" kern="0">
                <a:latin typeface="Batang" panose="02030600000101010101" pitchFamily="18" charset="-127"/>
                <a:ea typeface="Batang" panose="02030600000101010101" pitchFamily="18" charset="-127"/>
              </a:rPr>
              <a:t>except </a:t>
            </a:r>
            <a:r>
              <a:rPr lang="en-US" kern="0">
                <a:latin typeface="Batang" panose="02030600000101010101" pitchFamily="18" charset="-127"/>
                <a:ea typeface="Batang" panose="02030600000101010101" pitchFamily="18" charset="-127"/>
              </a:rPr>
              <a:t>employee-on-student incidents.</a:t>
            </a:r>
          </a:p>
        </p:txBody>
      </p:sp>
      <p:sp>
        <p:nvSpPr>
          <p:cNvPr id="9" name="Text Placeholder 2">
            <a:extLst>
              <a:ext uri="{FF2B5EF4-FFF2-40B4-BE49-F238E27FC236}">
                <a16:creationId xmlns:a16="http://schemas.microsoft.com/office/drawing/2014/main" id="{446F68F3-FC25-4B63-900B-76AA9BAB984E}"/>
              </a:ext>
            </a:extLst>
          </p:cNvPr>
          <p:cNvSpPr txBox="1"/>
          <p:nvPr/>
        </p:nvSpPr>
        <p:spPr bwMode="auto">
          <a:xfrm>
            <a:off x="280194" y="1337417"/>
            <a:ext cx="4161481" cy="5114843"/>
          </a:xfrm>
          <a:prstGeom prst="rect">
            <a:avLst/>
          </a:prstGeom>
          <a:noFill/>
          <a:ln w="57150">
            <a:solidFill>
              <a:schemeClr val="accent1">
                <a:lumMod val="50000"/>
              </a:schemeClr>
            </a:solid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10000"/>
              <a:buFont typeface="Arial" pitchFamily="34" charset="0"/>
              <a:buChar char="•"/>
              <a:defRPr sz="2800">
                <a:solidFill>
                  <a:srgbClr val="606163"/>
                </a:solidFill>
                <a:latin typeface="+mn-lt"/>
                <a:ea typeface="+mn-ea"/>
                <a:cs typeface="+mn-cs"/>
              </a:defRPr>
            </a:lvl1pPr>
            <a:lvl2pPr marL="742950" indent="-285750" algn="l" rtl="0" eaLnBrk="0" fontAlgn="base" hangingPunct="0">
              <a:spcBef>
                <a:spcPct val="20000"/>
              </a:spcBef>
              <a:spcAft>
                <a:spcPct val="0"/>
              </a:spcAft>
              <a:buSzPct val="105000"/>
              <a:buFont typeface="Arial" pitchFamily="34" charset="0"/>
              <a:buChar char="•"/>
              <a:defRPr sz="2400" baseline="0">
                <a:solidFill>
                  <a:srgbClr val="606163"/>
                </a:solidFill>
                <a:latin typeface="+mn-lt"/>
              </a:defRPr>
            </a:lvl2pPr>
            <a:lvl3pPr marL="1143000" indent="-228600" algn="l" rtl="0" eaLnBrk="0" fontAlgn="base" hangingPunct="0">
              <a:spcBef>
                <a:spcPct val="20000"/>
              </a:spcBef>
              <a:spcAft>
                <a:spcPct val="0"/>
              </a:spcAft>
              <a:buSzPct val="90000"/>
              <a:buFont typeface="Arial" pitchFamily="34" charset="0"/>
              <a:buChar char="•"/>
              <a:defRPr sz="2400">
                <a:solidFill>
                  <a:srgbClr val="606163"/>
                </a:solidFill>
                <a:latin typeface="+mn-lt"/>
              </a:defRPr>
            </a:lvl3pPr>
            <a:lvl4pPr marL="1600200" indent="-228600" algn="l" rtl="0" eaLnBrk="0" fontAlgn="base" hangingPunct="0">
              <a:spcBef>
                <a:spcPct val="20000"/>
              </a:spcBef>
              <a:spcAft>
                <a:spcPct val="0"/>
              </a:spcAft>
              <a:buSzPct val="80000"/>
              <a:buFont typeface="Arial" pitchFamily="34" charset="0"/>
              <a:buChar char="•"/>
              <a:defRPr sz="2400">
                <a:solidFill>
                  <a:srgbClr val="606163"/>
                </a:solidFill>
                <a:latin typeface="+mn-lt"/>
              </a:defRPr>
            </a:lvl4pPr>
            <a:lvl5pPr marL="2057400" indent="-228600" algn="l" rtl="0" eaLnBrk="0" fontAlgn="base" hangingPunct="0">
              <a:spcBef>
                <a:spcPct val="20000"/>
              </a:spcBef>
              <a:spcAft>
                <a:spcPct val="0"/>
              </a:spcAft>
              <a:buFont typeface="Arial" pitchFamily="34" charset="0"/>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Font typeface="Arial" pitchFamily="34" charset="0"/>
              <a:buNone/>
            </a:pPr>
            <a:r>
              <a:rPr lang="en-US" u="sng" kern="0">
                <a:latin typeface="Batang" panose="02030600000101010101" pitchFamily="18" charset="-127"/>
                <a:ea typeface="Batang" panose="02030600000101010101" pitchFamily="18" charset="-127"/>
              </a:rPr>
              <a:t>Prior Guidance</a:t>
            </a:r>
          </a:p>
          <a:p>
            <a:pPr marL="0" indent="0" algn="ctr">
              <a:buFont typeface="Arial" pitchFamily="34" charset="0"/>
              <a:buNone/>
            </a:pPr>
            <a:endParaRPr lang="en-US" sz="1000" kern="0">
              <a:latin typeface="Batang" panose="02030600000101010101" pitchFamily="18" charset="-127"/>
              <a:ea typeface="Batang" panose="02030600000101010101" pitchFamily="18" charset="-127"/>
            </a:endParaRPr>
          </a:p>
          <a:p>
            <a:pPr marL="0" indent="0" algn="ctr">
              <a:buFont typeface="Arial" pitchFamily="34" charset="0"/>
              <a:buNone/>
            </a:pPr>
            <a:r>
              <a:rPr lang="en-US" kern="0">
                <a:latin typeface="Batang" panose="02030600000101010101" pitchFamily="18" charset="-127"/>
                <a:ea typeface="Batang" panose="02030600000101010101" pitchFamily="18" charset="-127"/>
              </a:rPr>
              <a:t>Allowed, but not emphasized, and could not be utilized for sexual assault cases.</a:t>
            </a:r>
          </a:p>
        </p:txBody>
      </p:sp>
      <p:pic>
        <p:nvPicPr>
          <p:cNvPr id="12" name="Picture Placeholder 6" descr="Boardroom">
            <a:extLst>
              <a:ext uri="{FF2B5EF4-FFF2-40B4-BE49-F238E27FC236}">
                <a16:creationId xmlns:a16="http://schemas.microsoft.com/office/drawing/2014/main" id="{180DC9B3-2E65-4B26-9CC1-A61BAB22DED1}"/>
              </a:ext>
            </a:extLst>
          </p:cNvPr>
          <p:cNvPicPr>
            <a:picLocks noChangeAspect="1"/>
          </p:cNvPicPr>
          <p:nvPr/>
        </p:nvPicPr>
        <p:blipFill>
          <a:blip r:embed="rId3">
            <a:extLst>
              <a:ext uri="{28A0092B-C50C-407E-A947-70E740481C1C}">
                <a14:useLocalDpi xmlns:a14="http://schemas.microsoft.com/office/drawing/2010/main" val="0"/>
              </a:ext>
            </a:extLst>
          </a:blip>
          <a:srcRect l="16530" r="16530"/>
          <a:stretch>
            <a:fillRect/>
          </a:stretch>
        </p:blipFill>
        <p:spPr>
          <a:xfrm>
            <a:off x="5375310" y="3516484"/>
            <a:ext cx="2555910" cy="3818193"/>
          </a:xfrm>
          <a:prstGeom prst="rect">
            <a:avLst/>
          </a:prstGeom>
        </p:spPr>
      </p:pic>
      <p:pic>
        <p:nvPicPr>
          <p:cNvPr id="14" name="Graphic 13">
            <a:extLst>
              <a:ext uri="{FF2B5EF4-FFF2-40B4-BE49-F238E27FC236}">
                <a16:creationId xmlns:a16="http://schemas.microsoft.com/office/drawing/2014/main" id="{6A019E48-D3BB-4B25-A8B2-7CAD2F59A837}"/>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616903" y="258763"/>
            <a:ext cx="914400" cy="914400"/>
          </a:xfrm>
          <a:prstGeom prst="rect">
            <a:avLst/>
          </a:prstGeom>
        </p:spPr>
      </p:pic>
    </p:spTree>
    <p:extLst>
      <p:ext uri="{BB962C8B-B14F-4D97-AF65-F5344CB8AC3E}">
        <p14:creationId xmlns:p14="http://schemas.microsoft.com/office/powerpoint/2010/main" val="29988210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9D30-879B-4B3E-BC9E-4F18C8DBBE48}"/>
              </a:ext>
            </a:extLst>
          </p:cNvPr>
          <p:cNvSpPr>
            <a:spLocks noGrp="1"/>
          </p:cNvSpPr>
          <p:nvPr>
            <p:ph type="title"/>
          </p:nvPr>
        </p:nvSpPr>
        <p:spPr>
          <a:xfrm rot="16200000">
            <a:off x="-946367" y="915507"/>
            <a:ext cx="3748617" cy="1855884"/>
          </a:xfrm>
          <a:solidFill>
            <a:srgbClr val="0070C0"/>
          </a:solidFill>
        </p:spPr>
        <p:txBody>
          <a:bodyPr/>
          <a:lstStyle/>
          <a:p>
            <a:pPr algn="ctr"/>
            <a:r>
              <a:rPr lang="en-US" sz="2800">
                <a:solidFill>
                  <a:schemeClr val="bg1"/>
                </a:solidFill>
                <a:latin typeface="Batang" panose="02030600000101010101" pitchFamily="18" charset="-127"/>
                <a:ea typeface="Batang" panose="02030600000101010101" pitchFamily="18" charset="-127"/>
              </a:rPr>
              <a:t>Should you prioritize standing up an  informal resolution process?</a:t>
            </a:r>
            <a:r>
              <a:rPr lang="en-US"/>
              <a:t>   </a:t>
            </a:r>
          </a:p>
        </p:txBody>
      </p:sp>
      <p:sp>
        <p:nvSpPr>
          <p:cNvPr id="3" name="Content Placeholder 2">
            <a:extLst>
              <a:ext uri="{FF2B5EF4-FFF2-40B4-BE49-F238E27FC236}">
                <a16:creationId xmlns:a16="http://schemas.microsoft.com/office/drawing/2014/main" id="{A80A972A-0C9D-4678-AA83-8492FB240D1A}"/>
              </a:ext>
            </a:extLst>
          </p:cNvPr>
          <p:cNvSpPr>
            <a:spLocks noGrp="1"/>
          </p:cNvSpPr>
          <p:nvPr>
            <p:ph idx="1"/>
          </p:nvPr>
        </p:nvSpPr>
        <p:spPr>
          <a:xfrm>
            <a:off x="1970313" y="348343"/>
            <a:ext cx="7173687" cy="6130809"/>
          </a:xfrm>
        </p:spPr>
        <p:txBody>
          <a:bodyPr/>
          <a:lstStyle/>
          <a:p>
            <a:pPr marL="0" indent="0" algn="ctr">
              <a:buNone/>
              <a:tabLst>
                <a:tab pos="1371600" algn="l"/>
              </a:tabLst>
            </a:pPr>
            <a:r>
              <a:rPr lang="en-US" u="sng">
                <a:latin typeface="Batang" panose="02030600000101010101" pitchFamily="18" charset="-127"/>
                <a:ea typeface="Batang" panose="02030600000101010101" pitchFamily="18" charset="-127"/>
              </a:rPr>
              <a:t>YES</a:t>
            </a:r>
          </a:p>
          <a:p>
            <a:pPr marL="0" indent="0" algn="ctr">
              <a:buNone/>
              <a:tabLst>
                <a:tab pos="1371600" algn="l"/>
              </a:tabLst>
            </a:pPr>
            <a:endParaRPr lang="en-US" sz="1000" u="sng">
              <a:latin typeface="Batang" panose="02030600000101010101" pitchFamily="18" charset="-127"/>
              <a:ea typeface="Batang" panose="02030600000101010101" pitchFamily="18" charset="-127"/>
            </a:endParaRP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Gaining in popularity</a:t>
            </a: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Diversity of approaches for diversity of cases</a:t>
            </a: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Alternative to burdensome formal process</a:t>
            </a:r>
          </a:p>
          <a:p>
            <a:pPr marL="0" indent="0">
              <a:buNone/>
              <a:tabLst>
                <a:tab pos="1371600" algn="l"/>
              </a:tabLst>
            </a:pPr>
            <a:endParaRPr lang="en-US" sz="2600">
              <a:latin typeface="Batang" panose="02030600000101010101" pitchFamily="18" charset="-127"/>
              <a:ea typeface="Batang" panose="02030600000101010101" pitchFamily="18" charset="-127"/>
            </a:endParaRPr>
          </a:p>
          <a:p>
            <a:pPr marL="0" indent="0" algn="ctr">
              <a:buNone/>
              <a:tabLst>
                <a:tab pos="1371600" algn="l"/>
              </a:tabLst>
            </a:pPr>
            <a:r>
              <a:rPr lang="en-US" u="sng">
                <a:latin typeface="Batang" panose="02030600000101010101" pitchFamily="18" charset="-127"/>
                <a:ea typeface="Batang" panose="02030600000101010101" pitchFamily="18" charset="-127"/>
              </a:rPr>
              <a:t>NO</a:t>
            </a:r>
            <a:r>
              <a:rPr lang="en-US">
                <a:latin typeface="Batang" panose="02030600000101010101" pitchFamily="18" charset="-127"/>
                <a:ea typeface="Batang" panose="02030600000101010101" pitchFamily="18" charset="-127"/>
              </a:rPr>
              <a:t>	</a:t>
            </a:r>
          </a:p>
          <a:p>
            <a:pPr marL="0" indent="0">
              <a:buNone/>
              <a:tabLst>
                <a:tab pos="1371600" algn="l"/>
              </a:tabLst>
            </a:pPr>
            <a:endParaRPr lang="en-US" sz="1000">
              <a:latin typeface="Batang" panose="02030600000101010101" pitchFamily="18" charset="-127"/>
              <a:ea typeface="Batang" panose="02030600000101010101" pitchFamily="18" charset="-127"/>
            </a:endParaRP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Risk of power imbalance/pressure</a:t>
            </a: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Very little guidance available</a:t>
            </a: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No bandwidth to do it</a:t>
            </a:r>
          </a:p>
          <a:p>
            <a:pPr marL="0" indent="0">
              <a:buNone/>
            </a:pPr>
            <a:endParaRPr lang="en-US">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1420026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62BAFEEF-E980-4F71-A9A8-7A260E7E8651}"/>
              </a:ext>
            </a:extLst>
          </p:cNvPr>
          <p:cNvSpPr txBox="1"/>
          <p:nvPr/>
        </p:nvSpPr>
        <p:spPr bwMode="auto">
          <a:xfrm>
            <a:off x="268200" y="1339396"/>
            <a:ext cx="3917549" cy="5114843"/>
          </a:xfrm>
          <a:prstGeom prst="rect">
            <a:avLst/>
          </a:prstGeom>
          <a:noFill/>
          <a:ln w="57150">
            <a:solidFill>
              <a:schemeClr val="accent1">
                <a:lumMod val="50000"/>
              </a:schemeClr>
            </a:solid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10000"/>
              <a:buFont typeface="Arial" pitchFamily="34" charset="0"/>
              <a:buChar char="•"/>
              <a:defRPr sz="2800">
                <a:solidFill>
                  <a:srgbClr val="606163"/>
                </a:solidFill>
                <a:latin typeface="+mn-lt"/>
                <a:ea typeface="+mn-ea"/>
                <a:cs typeface="+mn-cs"/>
              </a:defRPr>
            </a:lvl1pPr>
            <a:lvl2pPr marL="742950" indent="-285750" algn="l" rtl="0" eaLnBrk="0" fontAlgn="base" hangingPunct="0">
              <a:spcBef>
                <a:spcPct val="20000"/>
              </a:spcBef>
              <a:spcAft>
                <a:spcPct val="0"/>
              </a:spcAft>
              <a:buSzPct val="105000"/>
              <a:buFont typeface="Arial" pitchFamily="34" charset="0"/>
              <a:buChar char="•"/>
              <a:defRPr sz="2400" baseline="0">
                <a:solidFill>
                  <a:srgbClr val="606163"/>
                </a:solidFill>
                <a:latin typeface="+mn-lt"/>
              </a:defRPr>
            </a:lvl2pPr>
            <a:lvl3pPr marL="1143000" indent="-228600" algn="l" rtl="0" eaLnBrk="0" fontAlgn="base" hangingPunct="0">
              <a:spcBef>
                <a:spcPct val="20000"/>
              </a:spcBef>
              <a:spcAft>
                <a:spcPct val="0"/>
              </a:spcAft>
              <a:buSzPct val="90000"/>
              <a:buFont typeface="Arial" pitchFamily="34" charset="0"/>
              <a:buChar char="•"/>
              <a:defRPr sz="2400">
                <a:solidFill>
                  <a:srgbClr val="606163"/>
                </a:solidFill>
                <a:latin typeface="+mn-lt"/>
              </a:defRPr>
            </a:lvl3pPr>
            <a:lvl4pPr marL="1600200" indent="-228600" algn="l" rtl="0" eaLnBrk="0" fontAlgn="base" hangingPunct="0">
              <a:spcBef>
                <a:spcPct val="20000"/>
              </a:spcBef>
              <a:spcAft>
                <a:spcPct val="0"/>
              </a:spcAft>
              <a:buSzPct val="80000"/>
              <a:buFont typeface="Arial" pitchFamily="34" charset="0"/>
              <a:buChar char="•"/>
              <a:defRPr sz="2400">
                <a:solidFill>
                  <a:srgbClr val="606163"/>
                </a:solidFill>
                <a:latin typeface="+mn-lt"/>
              </a:defRPr>
            </a:lvl4pPr>
            <a:lvl5pPr marL="2057400" indent="-228600" algn="l" rtl="0" eaLnBrk="0" fontAlgn="base" hangingPunct="0">
              <a:spcBef>
                <a:spcPct val="20000"/>
              </a:spcBef>
              <a:spcAft>
                <a:spcPct val="0"/>
              </a:spcAft>
              <a:buFont typeface="Arial" pitchFamily="34" charset="0"/>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Font typeface="Arial" pitchFamily="34" charset="0"/>
              <a:buNone/>
            </a:pPr>
            <a:r>
              <a:rPr lang="en-US" u="sng" kern="0">
                <a:latin typeface="Batang" panose="02030600000101010101" pitchFamily="18" charset="-127"/>
                <a:ea typeface="Batang" panose="02030600000101010101" pitchFamily="18" charset="-127"/>
              </a:rPr>
              <a:t>Prior Guidance</a:t>
            </a:r>
          </a:p>
          <a:p>
            <a:pPr marL="0" indent="0" algn="ctr">
              <a:buFont typeface="Arial" pitchFamily="34" charset="0"/>
              <a:buNone/>
            </a:pPr>
            <a:endParaRPr lang="en-US" kern="0">
              <a:latin typeface="Batang" panose="02030600000101010101" pitchFamily="18" charset="-127"/>
              <a:ea typeface="Batang" panose="02030600000101010101" pitchFamily="18" charset="-127"/>
            </a:endParaRPr>
          </a:p>
          <a:p>
            <a:pPr marL="0" indent="0" algn="ctr">
              <a:buFont typeface="Arial" pitchFamily="34" charset="0"/>
              <a:buNone/>
            </a:pPr>
            <a:r>
              <a:rPr lang="en-US" kern="0">
                <a:latin typeface="Batang" panose="02030600000101010101" pitchFamily="18" charset="-127"/>
                <a:ea typeface="Batang" panose="02030600000101010101" pitchFamily="18" charset="-127"/>
              </a:rPr>
              <a:t>Must use “preponderance of the evidence” standard</a:t>
            </a:r>
          </a:p>
        </p:txBody>
      </p:sp>
      <p:pic>
        <p:nvPicPr>
          <p:cNvPr id="2054" name="Picture 6">
            <a:extLst>
              <a:ext uri="{FF2B5EF4-FFF2-40B4-BE49-F238E27FC236}">
                <a16:creationId xmlns:a16="http://schemas.microsoft.com/office/drawing/2014/main" id="{F796DB4E-1DE5-49BA-A4BC-6CEDCA5718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0961" y="4125417"/>
            <a:ext cx="2535382" cy="230758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ACC85013-BB9E-4CF2-82FE-F982C9452E49}"/>
              </a:ext>
            </a:extLst>
          </p:cNvPr>
          <p:cNvSpPr>
            <a:spLocks noGrp="1"/>
          </p:cNvSpPr>
          <p:nvPr>
            <p:ph type="body" sz="quarter" idx="11"/>
          </p:nvPr>
        </p:nvSpPr>
        <p:spPr/>
        <p:txBody>
          <a:bodyPr/>
          <a:lstStyle/>
          <a:p>
            <a:r>
              <a:rPr lang="en-US"/>
              <a:t>		</a:t>
            </a:r>
            <a:r>
              <a:rPr lang="en-US">
                <a:latin typeface="Batang" panose="02030600000101010101" pitchFamily="18" charset="-127"/>
                <a:ea typeface="Batang" panose="02030600000101010101" pitchFamily="18" charset="-127"/>
              </a:rPr>
              <a:t>Evidentiary standard</a:t>
            </a:r>
          </a:p>
        </p:txBody>
      </p:sp>
      <p:sp>
        <p:nvSpPr>
          <p:cNvPr id="5" name="Slide Number Placeholder 4">
            <a:extLst>
              <a:ext uri="{FF2B5EF4-FFF2-40B4-BE49-F238E27FC236}">
                <a16:creationId xmlns:a16="http://schemas.microsoft.com/office/drawing/2014/main" id="{08638446-1ED3-4451-8025-DF376BF877B5}"/>
              </a:ext>
            </a:extLst>
          </p:cNvPr>
          <p:cNvSpPr>
            <a:spLocks noGrp="1"/>
          </p:cNvSpPr>
          <p:nvPr>
            <p:ph type="sldNum" sz="quarter" idx="4"/>
          </p:nvPr>
        </p:nvSpPr>
        <p:spPr/>
        <p:txBody>
          <a:bodyPr/>
          <a:lstStyle/>
          <a:p>
            <a:pPr>
              <a:defRPr/>
            </a:pPr>
            <a:fld id="{B5F2AFE5-54E5-498A-B556-F539A95673B8}" type="slidenum">
              <a:rPr lang="en-US" smtClean="0"/>
              <a:pPr>
                <a:defRPr/>
              </a:pPr>
              <a:t>19</a:t>
            </a:fld>
            <a:endParaRPr lang="en-US"/>
          </a:p>
        </p:txBody>
      </p:sp>
      <p:sp>
        <p:nvSpPr>
          <p:cNvPr id="14" name="Text Placeholder 2">
            <a:extLst>
              <a:ext uri="{FF2B5EF4-FFF2-40B4-BE49-F238E27FC236}">
                <a16:creationId xmlns:a16="http://schemas.microsoft.com/office/drawing/2014/main" id="{4535F4A2-BE56-4135-94D7-8F7495BDF236}"/>
              </a:ext>
            </a:extLst>
          </p:cNvPr>
          <p:cNvSpPr txBox="1"/>
          <p:nvPr/>
        </p:nvSpPr>
        <p:spPr bwMode="auto">
          <a:xfrm>
            <a:off x="4725774" y="1318160"/>
            <a:ext cx="4161481" cy="5114843"/>
          </a:xfrm>
          <a:prstGeom prst="rect">
            <a:avLst/>
          </a:prstGeom>
          <a:noFill/>
          <a:ln w="57150">
            <a:solidFill>
              <a:schemeClr val="accent1">
                <a:lumMod val="50000"/>
              </a:schemeClr>
            </a:solid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10000"/>
              <a:buFont typeface="Arial" pitchFamily="34" charset="0"/>
              <a:buChar char="•"/>
              <a:defRPr sz="2800">
                <a:solidFill>
                  <a:srgbClr val="606163"/>
                </a:solidFill>
                <a:latin typeface="+mn-lt"/>
                <a:ea typeface="+mn-ea"/>
                <a:cs typeface="+mn-cs"/>
              </a:defRPr>
            </a:lvl1pPr>
            <a:lvl2pPr marL="742950" indent="-285750" algn="l" rtl="0" eaLnBrk="0" fontAlgn="base" hangingPunct="0">
              <a:spcBef>
                <a:spcPct val="20000"/>
              </a:spcBef>
              <a:spcAft>
                <a:spcPct val="0"/>
              </a:spcAft>
              <a:buSzPct val="105000"/>
              <a:buFont typeface="Arial" pitchFamily="34" charset="0"/>
              <a:buChar char="•"/>
              <a:defRPr sz="2400" baseline="0">
                <a:solidFill>
                  <a:srgbClr val="606163"/>
                </a:solidFill>
                <a:latin typeface="+mn-lt"/>
              </a:defRPr>
            </a:lvl2pPr>
            <a:lvl3pPr marL="1143000" indent="-228600" algn="l" rtl="0" eaLnBrk="0" fontAlgn="base" hangingPunct="0">
              <a:spcBef>
                <a:spcPct val="20000"/>
              </a:spcBef>
              <a:spcAft>
                <a:spcPct val="0"/>
              </a:spcAft>
              <a:buSzPct val="90000"/>
              <a:buFont typeface="Arial" pitchFamily="34" charset="0"/>
              <a:buChar char="•"/>
              <a:defRPr sz="2400">
                <a:solidFill>
                  <a:srgbClr val="606163"/>
                </a:solidFill>
                <a:latin typeface="+mn-lt"/>
              </a:defRPr>
            </a:lvl3pPr>
            <a:lvl4pPr marL="1600200" indent="-228600" algn="l" rtl="0" eaLnBrk="0" fontAlgn="base" hangingPunct="0">
              <a:spcBef>
                <a:spcPct val="20000"/>
              </a:spcBef>
              <a:spcAft>
                <a:spcPct val="0"/>
              </a:spcAft>
              <a:buSzPct val="80000"/>
              <a:buFont typeface="Arial" pitchFamily="34" charset="0"/>
              <a:buChar char="•"/>
              <a:defRPr sz="2400">
                <a:solidFill>
                  <a:srgbClr val="606163"/>
                </a:solidFill>
                <a:latin typeface="+mn-lt"/>
              </a:defRPr>
            </a:lvl4pPr>
            <a:lvl5pPr marL="2057400" indent="-228600" algn="l" rtl="0" eaLnBrk="0" fontAlgn="base" hangingPunct="0">
              <a:spcBef>
                <a:spcPct val="20000"/>
              </a:spcBef>
              <a:spcAft>
                <a:spcPct val="0"/>
              </a:spcAft>
              <a:buFont typeface="Arial" pitchFamily="34" charset="0"/>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Font typeface="Arial" pitchFamily="34" charset="0"/>
              <a:buNone/>
            </a:pPr>
            <a:r>
              <a:rPr lang="en-US" u="sng" kern="0">
                <a:latin typeface="Batang" panose="02030600000101010101" pitchFamily="18" charset="-127"/>
                <a:ea typeface="Batang" panose="02030600000101010101" pitchFamily="18" charset="-127"/>
              </a:rPr>
              <a:t>New Rule</a:t>
            </a:r>
          </a:p>
          <a:p>
            <a:pPr marL="0" indent="0" algn="ctr">
              <a:buFont typeface="Arial" pitchFamily="34" charset="0"/>
              <a:buNone/>
            </a:pPr>
            <a:endParaRPr lang="en-US" kern="0">
              <a:latin typeface="Batang" panose="02030600000101010101" pitchFamily="18" charset="-127"/>
              <a:ea typeface="Batang" panose="02030600000101010101" pitchFamily="18" charset="-127"/>
            </a:endParaRPr>
          </a:p>
          <a:p>
            <a:pPr marL="0" indent="0" algn="ctr">
              <a:buFont typeface="Arial" pitchFamily="34" charset="0"/>
              <a:buNone/>
            </a:pPr>
            <a:r>
              <a:rPr lang="en-US" kern="0">
                <a:latin typeface="Batang" panose="02030600000101010101" pitchFamily="18" charset="-127"/>
                <a:ea typeface="Batang" panose="02030600000101010101" pitchFamily="18" charset="-127"/>
              </a:rPr>
              <a:t>May use “preponderance” or “clear and convincing”</a:t>
            </a:r>
          </a:p>
        </p:txBody>
      </p:sp>
      <p:pic>
        <p:nvPicPr>
          <p:cNvPr id="4" name="Graphic 3">
            <a:extLst>
              <a:ext uri="{FF2B5EF4-FFF2-40B4-BE49-F238E27FC236}">
                <a16:creationId xmlns:a16="http://schemas.microsoft.com/office/drawing/2014/main" id="{E700F7F6-E773-43F4-A4DE-2CC4836921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839" y="190458"/>
            <a:ext cx="914400" cy="914400"/>
          </a:xfrm>
          <a:prstGeom prst="rect">
            <a:avLst/>
          </a:prstGeom>
        </p:spPr>
      </p:pic>
      <p:pic>
        <p:nvPicPr>
          <p:cNvPr id="2052" name="Picture 4">
            <a:extLst>
              <a:ext uri="{FF2B5EF4-FFF2-40B4-BE49-F238E27FC236}">
                <a16:creationId xmlns:a16="http://schemas.microsoft.com/office/drawing/2014/main" id="{31E1B193-3FAB-43C2-8E91-F4E8220617F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687722" y="4393870"/>
            <a:ext cx="2114365" cy="182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9786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30E7-AA1C-49A4-95A9-56B763EAD79C}"/>
              </a:ext>
            </a:extLst>
          </p:cNvPr>
          <p:cNvSpPr>
            <a:spLocks noGrp="1"/>
          </p:cNvSpPr>
          <p:nvPr>
            <p:ph type="title"/>
          </p:nvPr>
        </p:nvSpPr>
        <p:spPr/>
        <p:txBody>
          <a:bodyPr/>
          <a:lstStyle/>
          <a:p>
            <a:pPr algn="ctr"/>
            <a:r>
              <a:rPr lang="en-US" sz="6000">
                <a:latin typeface="Batang" panose="02030600000101010101" pitchFamily="18" charset="-127"/>
                <a:ea typeface="Batang" panose="02030600000101010101" pitchFamily="18" charset="-127"/>
              </a:rPr>
              <a:t>Agenda</a:t>
            </a:r>
          </a:p>
        </p:txBody>
      </p:sp>
      <p:sp>
        <p:nvSpPr>
          <p:cNvPr id="3" name="Content Placeholder 2">
            <a:extLst>
              <a:ext uri="{FF2B5EF4-FFF2-40B4-BE49-F238E27FC236}">
                <a16:creationId xmlns:a16="http://schemas.microsoft.com/office/drawing/2014/main" id="{37077227-B074-4B3B-86EA-0FB0174B27C3}"/>
              </a:ext>
            </a:extLst>
          </p:cNvPr>
          <p:cNvSpPr>
            <a:spLocks noGrp="1"/>
          </p:cNvSpPr>
          <p:nvPr>
            <p:ph idx="1"/>
          </p:nvPr>
        </p:nvSpPr>
        <p:spPr>
          <a:xfrm>
            <a:off x="457200" y="819150"/>
            <a:ext cx="8229600" cy="4804458"/>
          </a:xfrm>
        </p:spPr>
        <p:txBody>
          <a:bodyPr/>
          <a:lstStyle/>
          <a:p>
            <a:pPr marL="0" indent="0">
              <a:buNone/>
            </a:pPr>
            <a:endParaRPr lang="en-US"/>
          </a:p>
          <a:p>
            <a:pPr marL="914400" indent="-914400">
              <a:buAutoNum type="romanUcPeriod"/>
            </a:pPr>
            <a:r>
              <a:rPr lang="en-US" sz="3600">
                <a:latin typeface="Batang" panose="02030600000101010101" pitchFamily="18" charset="-127"/>
                <a:ea typeface="Batang" panose="02030600000101010101" pitchFamily="18" charset="-127"/>
              </a:rPr>
              <a:t>Background and Context</a:t>
            </a:r>
          </a:p>
          <a:p>
            <a:pPr marL="571500" indent="-571500">
              <a:buAutoNum type="romanUcPeriod"/>
            </a:pPr>
            <a:endParaRPr lang="en-US" sz="3600">
              <a:latin typeface="Batang" panose="02030600000101010101" pitchFamily="18" charset="-127"/>
              <a:ea typeface="Batang" panose="02030600000101010101" pitchFamily="18" charset="-127"/>
            </a:endParaRPr>
          </a:p>
          <a:p>
            <a:pPr marL="971550" indent="-971550">
              <a:buAutoNum type="romanUcPeriod"/>
            </a:pPr>
            <a:r>
              <a:rPr lang="en-US" sz="3600">
                <a:latin typeface="Batang" panose="02030600000101010101" pitchFamily="18" charset="-127"/>
                <a:ea typeface="Batang" panose="02030600000101010101" pitchFamily="18" charset="-127"/>
              </a:rPr>
              <a:t>Overview of Changes</a:t>
            </a:r>
          </a:p>
          <a:p>
            <a:pPr marL="971550" indent="-971550">
              <a:buAutoNum type="romanUcPeriod"/>
            </a:pPr>
            <a:endParaRPr lang="en-US" sz="3600">
              <a:latin typeface="Batang" panose="02030600000101010101" pitchFamily="18" charset="-127"/>
              <a:ea typeface="Batang" panose="02030600000101010101" pitchFamily="18" charset="-127"/>
            </a:endParaRPr>
          </a:p>
          <a:p>
            <a:pPr marL="971550" indent="-971550">
              <a:buAutoNum type="romanUcPeriod"/>
            </a:pPr>
            <a:r>
              <a:rPr lang="en-US" sz="3600">
                <a:latin typeface="Batang" panose="02030600000101010101" pitchFamily="18" charset="-127"/>
                <a:ea typeface="Batang" panose="02030600000101010101" pitchFamily="18" charset="-127"/>
              </a:rPr>
              <a:t>Five Key Decisions</a:t>
            </a:r>
          </a:p>
          <a:p>
            <a:pPr marL="971550" indent="-971550">
              <a:buAutoNum type="romanUcPeriod"/>
            </a:pPr>
            <a:endParaRPr lang="en-US" sz="3600">
              <a:latin typeface="Batang" panose="02030600000101010101" pitchFamily="18" charset="-127"/>
              <a:ea typeface="Batang" panose="02030600000101010101" pitchFamily="18" charset="-127"/>
            </a:endParaRPr>
          </a:p>
          <a:p>
            <a:pPr marL="971550" indent="-971550">
              <a:buAutoNum type="romanUcPeriod"/>
            </a:pPr>
            <a:r>
              <a:rPr lang="en-US" sz="3600">
                <a:latin typeface="Batang" panose="02030600000101010101" pitchFamily="18" charset="-127"/>
                <a:ea typeface="Batang" panose="02030600000101010101" pitchFamily="18" charset="-127"/>
              </a:rPr>
              <a:t>Queens’ Response/Approach</a:t>
            </a:r>
          </a:p>
        </p:txBody>
      </p:sp>
    </p:spTree>
    <p:extLst>
      <p:ext uri="{BB962C8B-B14F-4D97-AF65-F5344CB8AC3E}">
        <p14:creationId xmlns:p14="http://schemas.microsoft.com/office/powerpoint/2010/main" val="21914090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9D30-879B-4B3E-BC9E-4F18C8DBBE48}"/>
              </a:ext>
            </a:extLst>
          </p:cNvPr>
          <p:cNvSpPr>
            <a:spLocks noGrp="1"/>
          </p:cNvSpPr>
          <p:nvPr>
            <p:ph type="title"/>
          </p:nvPr>
        </p:nvSpPr>
        <p:spPr>
          <a:xfrm rot="16200000">
            <a:off x="-946367" y="915507"/>
            <a:ext cx="3748617" cy="1855884"/>
          </a:xfrm>
          <a:solidFill>
            <a:srgbClr val="0070C0"/>
          </a:solidFill>
        </p:spPr>
        <p:txBody>
          <a:bodyPr/>
          <a:lstStyle/>
          <a:p>
            <a:pPr algn="ctr"/>
            <a:r>
              <a:rPr lang="en-US" sz="2800">
                <a:solidFill>
                  <a:schemeClr val="bg1"/>
                </a:solidFill>
                <a:latin typeface="Batang" panose="02030600000101010101" pitchFamily="18" charset="-127"/>
                <a:ea typeface="Batang" panose="02030600000101010101" pitchFamily="18" charset="-127"/>
              </a:rPr>
              <a:t>Should you keep “preponderance” as  evidentiary standard?</a:t>
            </a:r>
            <a:r>
              <a:rPr lang="en-US"/>
              <a:t>   </a:t>
            </a:r>
          </a:p>
        </p:txBody>
      </p:sp>
      <p:sp>
        <p:nvSpPr>
          <p:cNvPr id="3" name="Content Placeholder 2">
            <a:extLst>
              <a:ext uri="{FF2B5EF4-FFF2-40B4-BE49-F238E27FC236}">
                <a16:creationId xmlns:a16="http://schemas.microsoft.com/office/drawing/2014/main" id="{A80A972A-0C9D-4678-AA83-8492FB240D1A}"/>
              </a:ext>
            </a:extLst>
          </p:cNvPr>
          <p:cNvSpPr>
            <a:spLocks noGrp="1"/>
          </p:cNvSpPr>
          <p:nvPr>
            <p:ph idx="1"/>
          </p:nvPr>
        </p:nvSpPr>
        <p:spPr>
          <a:xfrm>
            <a:off x="1970313" y="348343"/>
            <a:ext cx="7173687" cy="6130809"/>
          </a:xfrm>
        </p:spPr>
        <p:txBody>
          <a:bodyPr/>
          <a:lstStyle/>
          <a:p>
            <a:pPr marL="0" indent="0" algn="ctr">
              <a:buNone/>
              <a:tabLst>
                <a:tab pos="1371600" algn="l"/>
              </a:tabLst>
            </a:pPr>
            <a:r>
              <a:rPr lang="en-US" u="sng">
                <a:latin typeface="Batang" panose="02030600000101010101" pitchFamily="18" charset="-127"/>
                <a:ea typeface="Batang" panose="02030600000101010101" pitchFamily="18" charset="-127"/>
              </a:rPr>
              <a:t>YES</a:t>
            </a:r>
          </a:p>
          <a:p>
            <a:pPr marL="0" indent="0" algn="ctr">
              <a:buNone/>
              <a:tabLst>
                <a:tab pos="1371600" algn="l"/>
              </a:tabLst>
            </a:pPr>
            <a:endParaRPr lang="en-US" sz="1000" u="sng">
              <a:latin typeface="Batang" panose="02030600000101010101" pitchFamily="18" charset="-127"/>
              <a:ea typeface="Batang" panose="02030600000101010101" pitchFamily="18" charset="-127"/>
            </a:endParaRP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Maintains consistency</a:t>
            </a: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Treats both parties equally</a:t>
            </a:r>
          </a:p>
          <a:p>
            <a:pPr marL="0" indent="0">
              <a:buNone/>
              <a:tabLst>
                <a:tab pos="1371600" algn="l"/>
              </a:tabLst>
            </a:pPr>
            <a:endParaRPr lang="en-US" sz="2600">
              <a:latin typeface="Batang" panose="02030600000101010101" pitchFamily="18" charset="-127"/>
              <a:ea typeface="Batang" panose="02030600000101010101" pitchFamily="18" charset="-127"/>
            </a:endParaRPr>
          </a:p>
          <a:p>
            <a:pPr marL="0" indent="0" algn="ctr">
              <a:buNone/>
              <a:tabLst>
                <a:tab pos="1371600" algn="l"/>
              </a:tabLst>
            </a:pPr>
            <a:r>
              <a:rPr lang="en-US">
                <a:latin typeface="Batang" panose="02030600000101010101" pitchFamily="18" charset="-127"/>
                <a:ea typeface="Batang" panose="02030600000101010101" pitchFamily="18" charset="-127"/>
              </a:rPr>
              <a:t>   </a:t>
            </a:r>
            <a:r>
              <a:rPr lang="en-US" u="sng">
                <a:latin typeface="Batang" panose="02030600000101010101" pitchFamily="18" charset="-127"/>
                <a:ea typeface="Batang" panose="02030600000101010101" pitchFamily="18" charset="-127"/>
              </a:rPr>
              <a:t>NO</a:t>
            </a:r>
            <a:r>
              <a:rPr lang="en-US">
                <a:latin typeface="Batang" panose="02030600000101010101" pitchFamily="18" charset="-127"/>
                <a:ea typeface="Batang" panose="02030600000101010101" pitchFamily="18" charset="-127"/>
              </a:rPr>
              <a:t>	</a:t>
            </a:r>
          </a:p>
          <a:p>
            <a:pPr marL="0" indent="0">
              <a:buNone/>
              <a:tabLst>
                <a:tab pos="1371600" algn="l"/>
              </a:tabLst>
            </a:pPr>
            <a:endParaRPr lang="en-US" sz="1000">
              <a:latin typeface="Batang" panose="02030600000101010101" pitchFamily="18" charset="-127"/>
              <a:ea typeface="Batang" panose="02030600000101010101" pitchFamily="18" charset="-127"/>
            </a:endParaRP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Less protective of the accused</a:t>
            </a:r>
          </a:p>
          <a:p>
            <a:pPr>
              <a:buFont typeface="Arial" pitchFamily="34" charset="0"/>
              <a:buChar char="•"/>
              <a:tabLst>
                <a:tab pos="457200" algn="l"/>
                <a:tab pos="1371600" algn="l"/>
              </a:tabLst>
            </a:pPr>
            <a:r>
              <a:rPr lang="en-US" sz="2600">
                <a:latin typeface="Batang" panose="02030600000101010101" pitchFamily="18" charset="-127"/>
                <a:ea typeface="Batang" panose="02030600000101010101" pitchFamily="18" charset="-127"/>
              </a:rPr>
              <a:t>Less certainty when making finding of responsible</a:t>
            </a:r>
          </a:p>
          <a:p>
            <a:pPr>
              <a:buFont typeface="Arial" pitchFamily="34" charset="0"/>
              <a:buChar char="•"/>
              <a:tabLst>
                <a:tab pos="457200" algn="l"/>
                <a:tab pos="1371600" algn="l"/>
              </a:tabLst>
            </a:pPr>
            <a:endParaRPr lang="en-US" sz="2600">
              <a:latin typeface="Batang" panose="02030600000101010101" pitchFamily="18" charset="-127"/>
              <a:ea typeface="Batang" panose="02030600000101010101" pitchFamily="18" charset="-127"/>
            </a:endParaRPr>
          </a:p>
          <a:p>
            <a:pPr marL="0" indent="0" algn="ctr">
              <a:buNone/>
              <a:tabLst>
                <a:tab pos="457200" algn="l"/>
                <a:tab pos="1371600" algn="l"/>
              </a:tabLst>
            </a:pPr>
            <a:r>
              <a:rPr lang="en-US" sz="2600" u="sng">
                <a:latin typeface="Batang" panose="02030600000101010101" pitchFamily="18" charset="-127"/>
                <a:ea typeface="Batang" panose="02030600000101010101" pitchFamily="18" charset="-127"/>
              </a:rPr>
              <a:t>UH-OH</a:t>
            </a:r>
          </a:p>
          <a:p>
            <a:pPr>
              <a:buFont typeface="Arial" pitchFamily="34" charset="0"/>
              <a:buChar char="•"/>
            </a:pPr>
            <a:r>
              <a:rPr lang="en-US" sz="2600">
                <a:latin typeface="Batang" panose="02030600000101010101" pitchFamily="18" charset="-127"/>
                <a:ea typeface="Batang" panose="02030600000101010101" pitchFamily="18" charset="-127"/>
              </a:rPr>
              <a:t>Same standard must be used in </a:t>
            </a:r>
            <a:r>
              <a:rPr lang="en-US" sz="2600" b="1">
                <a:latin typeface="Batang" panose="02030600000101010101" pitchFamily="18" charset="-127"/>
                <a:ea typeface="Batang" panose="02030600000101010101" pitchFamily="18" charset="-127"/>
              </a:rPr>
              <a:t>all</a:t>
            </a:r>
            <a:r>
              <a:rPr lang="en-US" sz="2600">
                <a:latin typeface="Batang" panose="02030600000101010101" pitchFamily="18" charset="-127"/>
                <a:ea typeface="Batang" panose="02030600000101010101" pitchFamily="18" charset="-127"/>
              </a:rPr>
              <a:t> Title IX sexual harassment (TIXSH) cases.</a:t>
            </a:r>
          </a:p>
          <a:p>
            <a:pPr>
              <a:buFont typeface="Arial" pitchFamily="34" charset="0"/>
              <a:buChar char="•"/>
            </a:pPr>
            <a:endParaRPr lang="en-US">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80011508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62BAFEEF-E980-4F71-A9A8-7A260E7E8651}"/>
              </a:ext>
            </a:extLst>
          </p:cNvPr>
          <p:cNvSpPr txBox="1"/>
          <p:nvPr/>
        </p:nvSpPr>
        <p:spPr bwMode="auto">
          <a:xfrm>
            <a:off x="268200" y="1339396"/>
            <a:ext cx="3917549" cy="5114843"/>
          </a:xfrm>
          <a:prstGeom prst="rect">
            <a:avLst/>
          </a:prstGeom>
          <a:noFill/>
          <a:ln w="57150">
            <a:solidFill>
              <a:schemeClr val="accent1">
                <a:lumMod val="50000"/>
              </a:schemeClr>
            </a:solid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10000"/>
              <a:buFont typeface="Arial" pitchFamily="34" charset="0"/>
              <a:buChar char="•"/>
              <a:defRPr sz="2800">
                <a:solidFill>
                  <a:srgbClr val="606163"/>
                </a:solidFill>
                <a:latin typeface="+mn-lt"/>
                <a:ea typeface="+mn-ea"/>
                <a:cs typeface="+mn-cs"/>
              </a:defRPr>
            </a:lvl1pPr>
            <a:lvl2pPr marL="742950" indent="-285750" algn="l" rtl="0" eaLnBrk="0" fontAlgn="base" hangingPunct="0">
              <a:spcBef>
                <a:spcPct val="20000"/>
              </a:spcBef>
              <a:spcAft>
                <a:spcPct val="0"/>
              </a:spcAft>
              <a:buSzPct val="105000"/>
              <a:buFont typeface="Arial" pitchFamily="34" charset="0"/>
              <a:buChar char="•"/>
              <a:defRPr sz="2400" baseline="0">
                <a:solidFill>
                  <a:srgbClr val="606163"/>
                </a:solidFill>
                <a:latin typeface="+mn-lt"/>
              </a:defRPr>
            </a:lvl2pPr>
            <a:lvl3pPr marL="1143000" indent="-228600" algn="l" rtl="0" eaLnBrk="0" fontAlgn="base" hangingPunct="0">
              <a:spcBef>
                <a:spcPct val="20000"/>
              </a:spcBef>
              <a:spcAft>
                <a:spcPct val="0"/>
              </a:spcAft>
              <a:buSzPct val="90000"/>
              <a:buFont typeface="Arial" pitchFamily="34" charset="0"/>
              <a:buChar char="•"/>
              <a:defRPr sz="2400">
                <a:solidFill>
                  <a:srgbClr val="606163"/>
                </a:solidFill>
                <a:latin typeface="+mn-lt"/>
              </a:defRPr>
            </a:lvl3pPr>
            <a:lvl4pPr marL="1600200" indent="-228600" algn="l" rtl="0" eaLnBrk="0" fontAlgn="base" hangingPunct="0">
              <a:spcBef>
                <a:spcPct val="20000"/>
              </a:spcBef>
              <a:spcAft>
                <a:spcPct val="0"/>
              </a:spcAft>
              <a:buSzPct val="80000"/>
              <a:buFont typeface="Arial" pitchFamily="34" charset="0"/>
              <a:buChar char="•"/>
              <a:defRPr sz="2400">
                <a:solidFill>
                  <a:srgbClr val="606163"/>
                </a:solidFill>
                <a:latin typeface="+mn-lt"/>
              </a:defRPr>
            </a:lvl4pPr>
            <a:lvl5pPr marL="2057400" indent="-228600" algn="l" rtl="0" eaLnBrk="0" fontAlgn="base" hangingPunct="0">
              <a:spcBef>
                <a:spcPct val="20000"/>
              </a:spcBef>
              <a:spcAft>
                <a:spcPct val="0"/>
              </a:spcAft>
              <a:buFont typeface="Arial" pitchFamily="34" charset="0"/>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Font typeface="Arial" pitchFamily="34" charset="0"/>
              <a:buNone/>
            </a:pPr>
            <a:r>
              <a:rPr lang="en-US" u="sng" kern="0">
                <a:latin typeface="Batang" panose="02030600000101010101" pitchFamily="18" charset="-127"/>
                <a:ea typeface="Batang" panose="02030600000101010101" pitchFamily="18" charset="-127"/>
              </a:rPr>
              <a:t>Prior Guidance</a:t>
            </a:r>
          </a:p>
          <a:p>
            <a:pPr marL="0" indent="0" algn="ctr">
              <a:buFont typeface="Arial" pitchFamily="34" charset="0"/>
              <a:buNone/>
            </a:pPr>
            <a:endParaRPr lang="en-US" sz="1000" u="sng" kern="0">
              <a:latin typeface="Batang" panose="02030600000101010101" pitchFamily="18" charset="-127"/>
              <a:ea typeface="Batang" panose="02030600000101010101" pitchFamily="18" charset="-127"/>
            </a:endParaRPr>
          </a:p>
          <a:p>
            <a:r>
              <a:rPr lang="en-US" sz="2400" kern="0">
                <a:latin typeface="Batang" panose="02030600000101010101" pitchFamily="18" charset="-127"/>
                <a:ea typeface="Batang" panose="02030600000101010101" pitchFamily="18" charset="-127"/>
              </a:rPr>
              <a:t>Regardless of location, conduct that had an impact on education</a:t>
            </a:r>
          </a:p>
          <a:p>
            <a:pPr marL="0" indent="0">
              <a:buNone/>
            </a:pPr>
            <a:endParaRPr lang="en-US" sz="1000" kern="0">
              <a:latin typeface="Batang" panose="02030600000101010101" pitchFamily="18" charset="-127"/>
              <a:ea typeface="Batang" panose="02030600000101010101" pitchFamily="18" charset="-127"/>
            </a:endParaRPr>
          </a:p>
          <a:p>
            <a:r>
              <a:rPr lang="en-US" sz="2400" kern="0">
                <a:latin typeface="Batang" panose="02030600000101010101" pitchFamily="18" charset="-127"/>
                <a:ea typeface="Batang" panose="02030600000101010101" pitchFamily="18" charset="-127"/>
              </a:rPr>
              <a:t>All unwelcome conduct</a:t>
            </a:r>
          </a:p>
        </p:txBody>
      </p:sp>
      <p:sp>
        <p:nvSpPr>
          <p:cNvPr id="2" name="Text Placeholder 1">
            <a:extLst>
              <a:ext uri="{FF2B5EF4-FFF2-40B4-BE49-F238E27FC236}">
                <a16:creationId xmlns:a16="http://schemas.microsoft.com/office/drawing/2014/main" id="{ACC85013-BB9E-4CF2-82FE-F982C9452E49}"/>
              </a:ext>
            </a:extLst>
          </p:cNvPr>
          <p:cNvSpPr>
            <a:spLocks noGrp="1"/>
          </p:cNvSpPr>
          <p:nvPr>
            <p:ph type="body" sz="quarter" idx="11"/>
          </p:nvPr>
        </p:nvSpPr>
        <p:spPr/>
        <p:txBody>
          <a:bodyPr/>
          <a:lstStyle/>
          <a:p>
            <a:r>
              <a:rPr lang="en-US"/>
              <a:t>	    </a:t>
            </a:r>
            <a:r>
              <a:rPr lang="en-US">
                <a:latin typeface="Batang" panose="02030600000101010101" pitchFamily="18" charset="-127"/>
                <a:ea typeface="Batang" panose="02030600000101010101" pitchFamily="18" charset="-127"/>
              </a:rPr>
              <a:t>“Other” Sexual harassment</a:t>
            </a:r>
          </a:p>
        </p:txBody>
      </p:sp>
      <p:sp>
        <p:nvSpPr>
          <p:cNvPr id="5" name="Slide Number Placeholder 4">
            <a:extLst>
              <a:ext uri="{FF2B5EF4-FFF2-40B4-BE49-F238E27FC236}">
                <a16:creationId xmlns:a16="http://schemas.microsoft.com/office/drawing/2014/main" id="{08638446-1ED3-4451-8025-DF376BF877B5}"/>
              </a:ext>
            </a:extLst>
          </p:cNvPr>
          <p:cNvSpPr>
            <a:spLocks noGrp="1"/>
          </p:cNvSpPr>
          <p:nvPr>
            <p:ph type="sldNum" sz="quarter" idx="4"/>
          </p:nvPr>
        </p:nvSpPr>
        <p:spPr/>
        <p:txBody>
          <a:bodyPr/>
          <a:lstStyle/>
          <a:p>
            <a:pPr>
              <a:defRPr/>
            </a:pPr>
            <a:fld id="{B5F2AFE5-54E5-498A-B556-F539A95673B8}" type="slidenum">
              <a:rPr lang="en-US" smtClean="0"/>
              <a:pPr>
                <a:defRPr/>
              </a:pPr>
              <a:t>21</a:t>
            </a:fld>
            <a:endParaRPr lang="en-US"/>
          </a:p>
        </p:txBody>
      </p:sp>
      <p:sp>
        <p:nvSpPr>
          <p:cNvPr id="14" name="Text Placeholder 2">
            <a:extLst>
              <a:ext uri="{FF2B5EF4-FFF2-40B4-BE49-F238E27FC236}">
                <a16:creationId xmlns:a16="http://schemas.microsoft.com/office/drawing/2014/main" id="{4535F4A2-BE56-4135-94D7-8F7495BDF236}"/>
              </a:ext>
            </a:extLst>
          </p:cNvPr>
          <p:cNvSpPr txBox="1"/>
          <p:nvPr/>
        </p:nvSpPr>
        <p:spPr bwMode="auto">
          <a:xfrm>
            <a:off x="4725774" y="1318160"/>
            <a:ext cx="4161481" cy="5114843"/>
          </a:xfrm>
          <a:prstGeom prst="rect">
            <a:avLst/>
          </a:prstGeom>
          <a:noFill/>
          <a:ln w="57150">
            <a:solidFill>
              <a:schemeClr val="accent1">
                <a:lumMod val="50000"/>
              </a:schemeClr>
            </a:solid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10000"/>
              <a:buFont typeface="Arial" pitchFamily="34" charset="0"/>
              <a:buChar char="•"/>
              <a:defRPr sz="2800">
                <a:solidFill>
                  <a:srgbClr val="606163"/>
                </a:solidFill>
                <a:latin typeface="+mn-lt"/>
                <a:ea typeface="+mn-ea"/>
                <a:cs typeface="+mn-cs"/>
              </a:defRPr>
            </a:lvl1pPr>
            <a:lvl2pPr marL="742950" indent="-285750" algn="l" rtl="0" eaLnBrk="0" fontAlgn="base" hangingPunct="0">
              <a:spcBef>
                <a:spcPct val="20000"/>
              </a:spcBef>
              <a:spcAft>
                <a:spcPct val="0"/>
              </a:spcAft>
              <a:buSzPct val="105000"/>
              <a:buFont typeface="Arial" pitchFamily="34" charset="0"/>
              <a:buChar char="•"/>
              <a:defRPr sz="2400" baseline="0">
                <a:solidFill>
                  <a:srgbClr val="606163"/>
                </a:solidFill>
                <a:latin typeface="+mn-lt"/>
              </a:defRPr>
            </a:lvl2pPr>
            <a:lvl3pPr marL="1143000" indent="-228600" algn="l" rtl="0" eaLnBrk="0" fontAlgn="base" hangingPunct="0">
              <a:spcBef>
                <a:spcPct val="20000"/>
              </a:spcBef>
              <a:spcAft>
                <a:spcPct val="0"/>
              </a:spcAft>
              <a:buSzPct val="90000"/>
              <a:buFont typeface="Arial" pitchFamily="34" charset="0"/>
              <a:buChar char="•"/>
              <a:defRPr sz="2400">
                <a:solidFill>
                  <a:srgbClr val="606163"/>
                </a:solidFill>
                <a:latin typeface="+mn-lt"/>
              </a:defRPr>
            </a:lvl3pPr>
            <a:lvl4pPr marL="1600200" indent="-228600" algn="l" rtl="0" eaLnBrk="0" fontAlgn="base" hangingPunct="0">
              <a:spcBef>
                <a:spcPct val="20000"/>
              </a:spcBef>
              <a:spcAft>
                <a:spcPct val="0"/>
              </a:spcAft>
              <a:buSzPct val="80000"/>
              <a:buFont typeface="Arial" pitchFamily="34" charset="0"/>
              <a:buChar char="•"/>
              <a:defRPr sz="2400">
                <a:solidFill>
                  <a:srgbClr val="606163"/>
                </a:solidFill>
                <a:latin typeface="+mn-lt"/>
              </a:defRPr>
            </a:lvl4pPr>
            <a:lvl5pPr marL="2057400" indent="-228600" algn="l" rtl="0" eaLnBrk="0" fontAlgn="base" hangingPunct="0">
              <a:spcBef>
                <a:spcPct val="20000"/>
              </a:spcBef>
              <a:spcAft>
                <a:spcPct val="0"/>
              </a:spcAft>
              <a:buFont typeface="Arial" pitchFamily="34" charset="0"/>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Font typeface="Arial" pitchFamily="34" charset="0"/>
              <a:buNone/>
            </a:pPr>
            <a:r>
              <a:rPr lang="en-US" u="sng" kern="0">
                <a:latin typeface="Batang" panose="02030600000101010101" pitchFamily="18" charset="-127"/>
                <a:ea typeface="Batang" panose="02030600000101010101" pitchFamily="18" charset="-127"/>
              </a:rPr>
              <a:t>New Rule</a:t>
            </a:r>
          </a:p>
          <a:p>
            <a:pPr marL="0" indent="0" algn="ctr">
              <a:buFont typeface="Arial" pitchFamily="34" charset="0"/>
              <a:buNone/>
            </a:pPr>
            <a:endParaRPr lang="en-US" sz="1000" kern="0">
              <a:latin typeface="Batang" panose="02030600000101010101" pitchFamily="18" charset="-127"/>
              <a:ea typeface="Batang" panose="02030600000101010101" pitchFamily="18" charset="-127"/>
            </a:endParaRPr>
          </a:p>
          <a:p>
            <a:r>
              <a:rPr lang="en-US" sz="2400" kern="0">
                <a:latin typeface="Batang" panose="02030600000101010101" pitchFamily="18" charset="-127"/>
                <a:ea typeface="Batang" panose="02030600000101010101" pitchFamily="18" charset="-127"/>
              </a:rPr>
              <a:t>Only conduct that occurs within education program or activity</a:t>
            </a:r>
          </a:p>
          <a:p>
            <a:endParaRPr lang="en-US" sz="1000" kern="0">
              <a:latin typeface="Batang" panose="02030600000101010101" pitchFamily="18" charset="-127"/>
              <a:ea typeface="Batang" panose="02030600000101010101" pitchFamily="18" charset="-127"/>
            </a:endParaRPr>
          </a:p>
          <a:p>
            <a:r>
              <a:rPr lang="en-US" sz="2400" kern="0">
                <a:latin typeface="Batang" panose="02030600000101010101" pitchFamily="18" charset="-127"/>
                <a:ea typeface="Batang" panose="02030600000101010101" pitchFamily="18" charset="-127"/>
              </a:rPr>
              <a:t>Only conduct that meets narrowed definition</a:t>
            </a:r>
          </a:p>
          <a:p>
            <a:endParaRPr lang="en-US" sz="2400" kern="0">
              <a:latin typeface="Batang" panose="02030600000101010101" pitchFamily="18" charset="-127"/>
              <a:ea typeface="Batang" panose="02030600000101010101" pitchFamily="18" charset="-127"/>
            </a:endParaRPr>
          </a:p>
        </p:txBody>
      </p:sp>
      <p:pic>
        <p:nvPicPr>
          <p:cNvPr id="6" name="Graphic 5">
            <a:extLst>
              <a:ext uri="{FF2B5EF4-FFF2-40B4-BE49-F238E27FC236}">
                <a16:creationId xmlns:a16="http://schemas.microsoft.com/office/drawing/2014/main" id="{6E0726A2-2445-4F2B-88B5-DBD4B36A9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961" y="228826"/>
            <a:ext cx="914400" cy="914400"/>
          </a:xfrm>
          <a:prstGeom prst="rect">
            <a:avLst/>
          </a:prstGeom>
        </p:spPr>
      </p:pic>
      <p:pic>
        <p:nvPicPr>
          <p:cNvPr id="7" name="Picture 6">
            <a:extLst>
              <a:ext uri="{FF2B5EF4-FFF2-40B4-BE49-F238E27FC236}">
                <a16:creationId xmlns:a16="http://schemas.microsoft.com/office/drawing/2014/main" id="{77808865-D7AC-4F59-BFC0-610E4067EDA4}"/>
              </a:ext>
            </a:extLst>
          </p:cNvPr>
          <p:cNvPicPr>
            <a:picLocks noChangeAspect="1"/>
          </p:cNvPicPr>
          <p:nvPr/>
        </p:nvPicPr>
        <p:blipFill>
          <a:blip r:embed="rId4"/>
          <a:stretch>
            <a:fillRect/>
          </a:stretch>
        </p:blipFill>
        <p:spPr>
          <a:xfrm>
            <a:off x="1098994" y="4010027"/>
            <a:ext cx="2262259" cy="2422976"/>
          </a:xfrm>
          <a:prstGeom prst="rect">
            <a:avLst/>
          </a:prstGeom>
        </p:spPr>
      </p:pic>
      <p:sp>
        <p:nvSpPr>
          <p:cNvPr id="13" name="TextBox 12">
            <a:extLst>
              <a:ext uri="{FF2B5EF4-FFF2-40B4-BE49-F238E27FC236}">
                <a16:creationId xmlns:a16="http://schemas.microsoft.com/office/drawing/2014/main" id="{01A94BE2-BC5E-4EAB-8046-B7036E6935C7}"/>
              </a:ext>
            </a:extLst>
          </p:cNvPr>
          <p:cNvSpPr txBox="1"/>
          <p:nvPr/>
        </p:nvSpPr>
        <p:spPr>
          <a:xfrm>
            <a:off x="1712263" y="5122975"/>
            <a:ext cx="881743" cy="369332"/>
          </a:xfrm>
          <a:prstGeom prst="rect">
            <a:avLst/>
          </a:prstGeom>
          <a:noFill/>
        </p:spPr>
        <p:txBody>
          <a:bodyPr wrap="square" rtlCol="0">
            <a:spAutoFit/>
          </a:bodyPr>
          <a:lstStyle/>
          <a:p>
            <a:pPr algn="ctr"/>
            <a:endParaRPr lang="en-US" b="1">
              <a:solidFill>
                <a:schemeClr val="bg1"/>
              </a:solidFill>
            </a:endParaRPr>
          </a:p>
        </p:txBody>
      </p:sp>
      <p:pic>
        <p:nvPicPr>
          <p:cNvPr id="8" name="Picture 7">
            <a:extLst>
              <a:ext uri="{FF2B5EF4-FFF2-40B4-BE49-F238E27FC236}">
                <a16:creationId xmlns:a16="http://schemas.microsoft.com/office/drawing/2014/main" id="{6B6673D3-9EFF-46F2-AEE7-3D42144231D3}"/>
              </a:ext>
            </a:extLst>
          </p:cNvPr>
          <p:cNvPicPr>
            <a:picLocks noChangeAspect="1"/>
          </p:cNvPicPr>
          <p:nvPr/>
        </p:nvPicPr>
        <p:blipFill>
          <a:blip r:embed="rId4"/>
          <a:stretch>
            <a:fillRect/>
          </a:stretch>
        </p:blipFill>
        <p:spPr>
          <a:xfrm>
            <a:off x="6305592" y="5122975"/>
            <a:ext cx="1126145" cy="1206149"/>
          </a:xfrm>
          <a:prstGeom prst="rect">
            <a:avLst/>
          </a:prstGeom>
        </p:spPr>
      </p:pic>
      <p:sp>
        <p:nvSpPr>
          <p:cNvPr id="16" name="TextBox 15">
            <a:extLst>
              <a:ext uri="{FF2B5EF4-FFF2-40B4-BE49-F238E27FC236}">
                <a16:creationId xmlns:a16="http://schemas.microsoft.com/office/drawing/2014/main" id="{143B3E64-9639-486F-AA0D-17CF201F8987}"/>
              </a:ext>
            </a:extLst>
          </p:cNvPr>
          <p:cNvSpPr txBox="1"/>
          <p:nvPr/>
        </p:nvSpPr>
        <p:spPr>
          <a:xfrm>
            <a:off x="6427792" y="5492307"/>
            <a:ext cx="881743" cy="369332"/>
          </a:xfrm>
          <a:prstGeom prst="rect">
            <a:avLst/>
          </a:prstGeom>
          <a:noFill/>
        </p:spPr>
        <p:txBody>
          <a:bodyPr wrap="square" rtlCol="0">
            <a:spAutoFit/>
          </a:bodyPr>
          <a:lstStyle/>
          <a:p>
            <a:pPr algn="ctr"/>
            <a:r>
              <a:rPr lang="en-US" b="1">
                <a:solidFill>
                  <a:schemeClr val="bg1"/>
                </a:solidFill>
              </a:rPr>
              <a:t>TIXSH</a:t>
            </a:r>
          </a:p>
        </p:txBody>
      </p:sp>
      <p:sp>
        <p:nvSpPr>
          <p:cNvPr id="17" name="TextBox 16">
            <a:extLst>
              <a:ext uri="{FF2B5EF4-FFF2-40B4-BE49-F238E27FC236}">
                <a16:creationId xmlns:a16="http://schemas.microsoft.com/office/drawing/2014/main" id="{3262701E-60FC-4B4D-9816-C19E4B68C6E8}"/>
              </a:ext>
            </a:extLst>
          </p:cNvPr>
          <p:cNvSpPr txBox="1"/>
          <p:nvPr/>
        </p:nvSpPr>
        <p:spPr>
          <a:xfrm>
            <a:off x="1555669" y="4857008"/>
            <a:ext cx="1353786" cy="523220"/>
          </a:xfrm>
          <a:prstGeom prst="rect">
            <a:avLst/>
          </a:prstGeom>
          <a:noFill/>
        </p:spPr>
        <p:txBody>
          <a:bodyPr wrap="square" rtlCol="0">
            <a:spAutoFit/>
          </a:bodyPr>
          <a:lstStyle/>
          <a:p>
            <a:pPr algn="ctr"/>
            <a:r>
              <a:rPr lang="en-US" sz="2800" b="1">
                <a:solidFill>
                  <a:schemeClr val="bg1"/>
                </a:solidFill>
              </a:rPr>
              <a:t>ALL</a:t>
            </a:r>
          </a:p>
        </p:txBody>
      </p:sp>
    </p:spTree>
    <p:extLst>
      <p:ext uri="{BB962C8B-B14F-4D97-AF65-F5344CB8AC3E}">
        <p14:creationId xmlns:p14="http://schemas.microsoft.com/office/powerpoint/2010/main" val="348459551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E0FAA1-708E-4BB6-A0C6-F11E159208F3}"/>
              </a:ext>
            </a:extLst>
          </p:cNvPr>
          <p:cNvSpPr>
            <a:spLocks noGrp="1"/>
          </p:cNvSpPr>
          <p:nvPr>
            <p:ph type="sldNum" sz="quarter" idx="4"/>
          </p:nvPr>
        </p:nvSpPr>
        <p:spPr/>
        <p:txBody>
          <a:bodyPr/>
          <a:lstStyle/>
          <a:p>
            <a:pPr>
              <a:defRPr/>
            </a:pPr>
            <a:fld id="{B5F2AFE5-54E5-498A-B556-F539A95673B8}" type="slidenum">
              <a:rPr lang="en-US" smtClean="0"/>
              <a:pPr>
                <a:defRPr/>
              </a:pPr>
              <a:t>22</a:t>
            </a:fld>
            <a:endParaRPr lang="en-US"/>
          </a:p>
        </p:txBody>
      </p:sp>
      <p:graphicFrame>
        <p:nvGraphicFramePr>
          <p:cNvPr id="6" name="Diagram 5">
            <a:extLst>
              <a:ext uri="{FF2B5EF4-FFF2-40B4-BE49-F238E27FC236}">
                <a16:creationId xmlns:a16="http://schemas.microsoft.com/office/drawing/2014/main" id="{A0BB8873-297B-4ADA-B7CE-38585285602D}"/>
              </a:ext>
            </a:extLst>
          </p:cNvPr>
          <p:cNvGraphicFramePr/>
          <p:nvPr>
            <p:extLst>
              <p:ext uri="{D42A27DB-BD31-4B8C-83A1-F6EECF244321}">
                <p14:modId xmlns:p14="http://schemas.microsoft.com/office/powerpoint/2010/main" val="3078920947"/>
              </p:ext>
            </p:extLst>
          </p:nvPr>
        </p:nvGraphicFramePr>
        <p:xfrm>
          <a:off x="168729" y="924749"/>
          <a:ext cx="8937170" cy="5933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
            <a:extLst>
              <a:ext uri="{FF2B5EF4-FFF2-40B4-BE49-F238E27FC236}">
                <a16:creationId xmlns:a16="http://schemas.microsoft.com/office/drawing/2014/main" id="{5EE538FF-BE75-4256-95FF-2E41E08BD51A}"/>
              </a:ext>
            </a:extLst>
          </p:cNvPr>
          <p:cNvSpPr>
            <a:spLocks noGrp="1"/>
          </p:cNvSpPr>
          <p:nvPr>
            <p:ph type="body" sz="quarter" idx="11"/>
          </p:nvPr>
        </p:nvSpPr>
        <p:spPr>
          <a:xfrm>
            <a:off x="168728" y="152853"/>
            <a:ext cx="8937171" cy="522061"/>
          </a:xfrm>
        </p:spPr>
        <p:txBody>
          <a:bodyPr/>
          <a:lstStyle/>
          <a:p>
            <a:pPr algn="ctr"/>
            <a:r>
              <a:rPr lang="en-US">
                <a:latin typeface="Batang" panose="02030600000101010101" pitchFamily="18" charset="-127"/>
                <a:ea typeface="Batang" panose="02030600000101010101" pitchFamily="18" charset="-127"/>
              </a:rPr>
              <a:t>Possible Approaches to Other cases</a:t>
            </a:r>
          </a:p>
        </p:txBody>
      </p:sp>
      <p:sp>
        <p:nvSpPr>
          <p:cNvPr id="2" name="Multiplication Sign 1">
            <a:extLst>
              <a:ext uri="{FF2B5EF4-FFF2-40B4-BE49-F238E27FC236}">
                <a16:creationId xmlns:a16="http://schemas.microsoft.com/office/drawing/2014/main" id="{DE064888-0949-4E64-B922-99F717BEDE3E}"/>
              </a:ext>
            </a:extLst>
          </p:cNvPr>
          <p:cNvSpPr/>
          <p:nvPr/>
        </p:nvSpPr>
        <p:spPr>
          <a:xfrm>
            <a:off x="2897579" y="534390"/>
            <a:ext cx="3028208" cy="1876301"/>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ultiplication Sign 2">
            <a:extLst>
              <a:ext uri="{FF2B5EF4-FFF2-40B4-BE49-F238E27FC236}">
                <a16:creationId xmlns:a16="http://schemas.microsoft.com/office/drawing/2014/main" id="{4C82E476-077C-4E17-9F05-D0E7F2C6E76D}"/>
              </a:ext>
            </a:extLst>
          </p:cNvPr>
          <p:cNvSpPr/>
          <p:nvPr/>
        </p:nvSpPr>
        <p:spPr>
          <a:xfrm>
            <a:off x="3057896" y="4981699"/>
            <a:ext cx="3028208" cy="1876301"/>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9617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2A91CB-84E4-4F18-B797-CF27B1B9D702}"/>
              </a:ext>
            </a:extLst>
          </p:cNvPr>
          <p:cNvSpPr>
            <a:spLocks noGrp="1"/>
          </p:cNvSpPr>
          <p:nvPr>
            <p:ph type="body" sz="quarter" idx="11"/>
          </p:nvPr>
        </p:nvSpPr>
        <p:spPr>
          <a:xfrm>
            <a:off x="366899" y="457200"/>
            <a:ext cx="8067238" cy="968830"/>
          </a:xfrm>
        </p:spPr>
        <p:txBody>
          <a:bodyPr/>
          <a:lstStyle/>
          <a:p>
            <a:pPr algn="ctr"/>
            <a:r>
              <a:rPr lang="en-US">
                <a:latin typeface="Batang" panose="02030600000101010101" pitchFamily="18" charset="-127"/>
                <a:ea typeface="Batang" panose="02030600000101010101" pitchFamily="18" charset="-127"/>
              </a:rPr>
              <a:t>Creating a new policy</a:t>
            </a:r>
          </a:p>
        </p:txBody>
      </p:sp>
      <p:sp>
        <p:nvSpPr>
          <p:cNvPr id="3" name="Text Placeholder 2">
            <a:extLst>
              <a:ext uri="{FF2B5EF4-FFF2-40B4-BE49-F238E27FC236}">
                <a16:creationId xmlns:a16="http://schemas.microsoft.com/office/drawing/2014/main" id="{F746768A-0887-49AA-9837-1BCAEAD1DD4F}"/>
              </a:ext>
            </a:extLst>
          </p:cNvPr>
          <p:cNvSpPr>
            <a:spLocks noGrp="1"/>
          </p:cNvSpPr>
          <p:nvPr>
            <p:ph type="body" sz="quarter" idx="12"/>
          </p:nvPr>
        </p:nvSpPr>
        <p:spPr>
          <a:xfrm>
            <a:off x="4199021" y="1426030"/>
            <a:ext cx="4748749" cy="4267200"/>
          </a:xfrm>
        </p:spPr>
        <p:txBody>
          <a:bodyPr/>
          <a:lstStyle/>
          <a:p>
            <a:r>
              <a:rPr lang="en-US">
                <a:latin typeface="Batang" panose="02030600000101010101" pitchFamily="18" charset="-127"/>
                <a:ea typeface="Batang" panose="02030600000101010101" pitchFamily="18" charset="-127"/>
              </a:rPr>
              <a:t>Changes are extensive, detailed, and nuanced</a:t>
            </a:r>
          </a:p>
          <a:p>
            <a:endParaRPr lang="en-US">
              <a:latin typeface="Batang" panose="02030600000101010101" pitchFamily="18" charset="-127"/>
              <a:ea typeface="Batang" panose="02030600000101010101" pitchFamily="18" charset="-127"/>
            </a:endParaRPr>
          </a:p>
          <a:p>
            <a:r>
              <a:rPr lang="en-US">
                <a:latin typeface="Batang" panose="02030600000101010101" pitchFamily="18" charset="-127"/>
                <a:ea typeface="Batang" panose="02030600000101010101" pitchFamily="18" charset="-127"/>
              </a:rPr>
              <a:t>Too cumbersome to create via revision</a:t>
            </a:r>
          </a:p>
          <a:p>
            <a:endParaRPr lang="en-US">
              <a:latin typeface="Batang" panose="02030600000101010101" pitchFamily="18" charset="-127"/>
              <a:ea typeface="Batang" panose="02030600000101010101" pitchFamily="18" charset="-127"/>
            </a:endParaRPr>
          </a:p>
          <a:p>
            <a:r>
              <a:rPr lang="en-US">
                <a:latin typeface="Batang" panose="02030600000101010101" pitchFamily="18" charset="-127"/>
                <a:ea typeface="Batang" panose="02030600000101010101" pitchFamily="18" charset="-127"/>
              </a:rPr>
              <a:t>Foundation must be put in place quickly</a:t>
            </a:r>
          </a:p>
        </p:txBody>
      </p:sp>
      <p:sp>
        <p:nvSpPr>
          <p:cNvPr id="5" name="Slide Number Placeholder 4">
            <a:extLst>
              <a:ext uri="{FF2B5EF4-FFF2-40B4-BE49-F238E27FC236}">
                <a16:creationId xmlns:a16="http://schemas.microsoft.com/office/drawing/2014/main" id="{7176AB13-E371-461B-A56C-A914607636C5}"/>
              </a:ext>
            </a:extLst>
          </p:cNvPr>
          <p:cNvSpPr>
            <a:spLocks noGrp="1"/>
          </p:cNvSpPr>
          <p:nvPr>
            <p:ph type="sldNum" sz="quarter" idx="4"/>
          </p:nvPr>
        </p:nvSpPr>
        <p:spPr/>
        <p:txBody>
          <a:bodyPr/>
          <a:lstStyle/>
          <a:p>
            <a:pPr>
              <a:defRPr/>
            </a:pPr>
            <a:fld id="{B5F2AFE5-54E5-498A-B556-F539A95673B8}" type="slidenum">
              <a:rPr lang="en-US" smtClean="0"/>
              <a:pPr>
                <a:defRPr/>
              </a:pPr>
              <a:t>23</a:t>
            </a:fld>
            <a:endParaRPr lang="en-US"/>
          </a:p>
        </p:txBody>
      </p:sp>
    </p:spTree>
    <p:extLst>
      <p:ext uri="{BB962C8B-B14F-4D97-AF65-F5344CB8AC3E}">
        <p14:creationId xmlns:p14="http://schemas.microsoft.com/office/powerpoint/2010/main" val="266868184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2A91CB-84E4-4F18-B797-CF27B1B9D702}"/>
              </a:ext>
            </a:extLst>
          </p:cNvPr>
          <p:cNvSpPr>
            <a:spLocks noGrp="1"/>
          </p:cNvSpPr>
          <p:nvPr>
            <p:ph type="body" sz="quarter" idx="11"/>
          </p:nvPr>
        </p:nvSpPr>
        <p:spPr>
          <a:xfrm>
            <a:off x="366899" y="457200"/>
            <a:ext cx="8067238" cy="968830"/>
          </a:xfrm>
        </p:spPr>
        <p:txBody>
          <a:bodyPr/>
          <a:lstStyle/>
          <a:p>
            <a:pPr algn="ctr"/>
            <a:r>
              <a:rPr lang="en-US">
                <a:latin typeface="Batang" panose="02030600000101010101" pitchFamily="18" charset="-127"/>
                <a:ea typeface="Batang" panose="02030600000101010101" pitchFamily="18" charset="-127"/>
              </a:rPr>
              <a:t>Investigation and adjudication of tixsh</a:t>
            </a:r>
          </a:p>
        </p:txBody>
      </p:sp>
      <p:sp>
        <p:nvSpPr>
          <p:cNvPr id="3" name="Text Placeholder 2">
            <a:extLst>
              <a:ext uri="{FF2B5EF4-FFF2-40B4-BE49-F238E27FC236}">
                <a16:creationId xmlns:a16="http://schemas.microsoft.com/office/drawing/2014/main" id="{F746768A-0887-49AA-9837-1BCAEAD1DD4F}"/>
              </a:ext>
            </a:extLst>
          </p:cNvPr>
          <p:cNvSpPr>
            <a:spLocks noGrp="1"/>
          </p:cNvSpPr>
          <p:nvPr>
            <p:ph type="body" sz="quarter" idx="12"/>
          </p:nvPr>
        </p:nvSpPr>
        <p:spPr>
          <a:xfrm>
            <a:off x="4199021" y="1802665"/>
            <a:ext cx="4748749" cy="4267200"/>
          </a:xfrm>
        </p:spPr>
        <p:txBody>
          <a:bodyPr/>
          <a:lstStyle/>
          <a:p>
            <a:r>
              <a:rPr lang="en-US">
                <a:latin typeface="Batang" panose="02030600000101010101" pitchFamily="18" charset="-127"/>
                <a:ea typeface="Batang" panose="02030600000101010101" pitchFamily="18" charset="-127"/>
              </a:rPr>
              <a:t>Parties entitled to attorneys throughout process</a:t>
            </a:r>
          </a:p>
          <a:p>
            <a:endParaRPr lang="en-US" sz="1200">
              <a:latin typeface="Batang" panose="02030600000101010101" pitchFamily="18" charset="-127"/>
              <a:ea typeface="Batang" panose="02030600000101010101" pitchFamily="18" charset="-127"/>
            </a:endParaRPr>
          </a:p>
          <a:p>
            <a:r>
              <a:rPr lang="en-US">
                <a:latin typeface="Batang" panose="02030600000101010101" pitchFamily="18" charset="-127"/>
                <a:ea typeface="Batang" panose="02030600000101010101" pitchFamily="18" charset="-127"/>
              </a:rPr>
              <a:t>Relevancy determinations must be made in real time</a:t>
            </a:r>
          </a:p>
          <a:p>
            <a:endParaRPr lang="en-US" sz="1200">
              <a:latin typeface="Batang" panose="02030600000101010101" pitchFamily="18" charset="-127"/>
              <a:ea typeface="Batang" panose="02030600000101010101" pitchFamily="18" charset="-127"/>
            </a:endParaRPr>
          </a:p>
          <a:p>
            <a:r>
              <a:rPr lang="en-US">
                <a:latin typeface="Batang" panose="02030600000101010101" pitchFamily="18" charset="-127"/>
                <a:ea typeface="Batang" panose="02030600000101010101" pitchFamily="18" charset="-127"/>
              </a:rPr>
              <a:t>Investigative reports and rulings are complex legal documents</a:t>
            </a:r>
          </a:p>
        </p:txBody>
      </p:sp>
      <p:sp>
        <p:nvSpPr>
          <p:cNvPr id="5" name="Slide Number Placeholder 4">
            <a:extLst>
              <a:ext uri="{FF2B5EF4-FFF2-40B4-BE49-F238E27FC236}">
                <a16:creationId xmlns:a16="http://schemas.microsoft.com/office/drawing/2014/main" id="{7176AB13-E371-461B-A56C-A914607636C5}"/>
              </a:ext>
            </a:extLst>
          </p:cNvPr>
          <p:cNvSpPr>
            <a:spLocks noGrp="1"/>
          </p:cNvSpPr>
          <p:nvPr>
            <p:ph type="sldNum" sz="quarter" idx="4"/>
          </p:nvPr>
        </p:nvSpPr>
        <p:spPr/>
        <p:txBody>
          <a:bodyPr/>
          <a:lstStyle/>
          <a:p>
            <a:pPr>
              <a:defRPr/>
            </a:pPr>
            <a:fld id="{B5F2AFE5-54E5-498A-B556-F539A95673B8}" type="slidenum">
              <a:rPr lang="en-US" smtClean="0"/>
              <a:pPr>
                <a:defRPr/>
              </a:pPr>
              <a:t>24</a:t>
            </a:fld>
            <a:endParaRPr lang="en-US"/>
          </a:p>
        </p:txBody>
      </p:sp>
      <p:pic>
        <p:nvPicPr>
          <p:cNvPr id="6" name="Graphic 5">
            <a:extLst>
              <a:ext uri="{FF2B5EF4-FFF2-40B4-BE49-F238E27FC236}">
                <a16:creationId xmlns:a16="http://schemas.microsoft.com/office/drawing/2014/main" id="{F15ED082-E9B1-4F29-8BE9-73E048678C5C}"/>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36003" y="1772298"/>
            <a:ext cx="4063018" cy="4063018"/>
          </a:xfrm>
          <a:prstGeom prst="rect">
            <a:avLst/>
          </a:prstGeom>
        </p:spPr>
      </p:pic>
    </p:spTree>
    <p:extLst>
      <p:ext uri="{BB962C8B-B14F-4D97-AF65-F5344CB8AC3E}">
        <p14:creationId xmlns:p14="http://schemas.microsoft.com/office/powerpoint/2010/main" val="247345993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2A91CB-84E4-4F18-B797-CF27B1B9D702}"/>
              </a:ext>
            </a:extLst>
          </p:cNvPr>
          <p:cNvSpPr>
            <a:spLocks noGrp="1"/>
          </p:cNvSpPr>
          <p:nvPr>
            <p:ph type="body" sz="quarter" idx="11"/>
          </p:nvPr>
        </p:nvSpPr>
        <p:spPr>
          <a:xfrm>
            <a:off x="366899" y="457200"/>
            <a:ext cx="8067238" cy="968830"/>
          </a:xfrm>
        </p:spPr>
        <p:txBody>
          <a:bodyPr/>
          <a:lstStyle/>
          <a:p>
            <a:pPr algn="ctr"/>
            <a:r>
              <a:rPr lang="en-US">
                <a:latin typeface="Batang" panose="02030600000101010101" pitchFamily="18" charset="-127"/>
                <a:ea typeface="Batang" panose="02030600000101010101" pitchFamily="18" charset="-127"/>
              </a:rPr>
              <a:t>Employee as respondent matters</a:t>
            </a:r>
          </a:p>
        </p:txBody>
      </p:sp>
      <p:sp>
        <p:nvSpPr>
          <p:cNvPr id="3" name="Text Placeholder 2">
            <a:extLst>
              <a:ext uri="{FF2B5EF4-FFF2-40B4-BE49-F238E27FC236}">
                <a16:creationId xmlns:a16="http://schemas.microsoft.com/office/drawing/2014/main" id="{F746768A-0887-49AA-9837-1BCAEAD1DD4F}"/>
              </a:ext>
            </a:extLst>
          </p:cNvPr>
          <p:cNvSpPr>
            <a:spLocks noGrp="1"/>
          </p:cNvSpPr>
          <p:nvPr>
            <p:ph type="body" sz="quarter" idx="12"/>
          </p:nvPr>
        </p:nvSpPr>
        <p:spPr>
          <a:xfrm>
            <a:off x="4199021" y="1802665"/>
            <a:ext cx="4748749" cy="4267200"/>
          </a:xfrm>
        </p:spPr>
        <p:txBody>
          <a:bodyPr/>
          <a:lstStyle/>
          <a:p>
            <a:r>
              <a:rPr lang="en-US">
                <a:latin typeface="Batang" panose="02030600000101010101" pitchFamily="18" charset="-127"/>
                <a:ea typeface="Batang" panose="02030600000101010101" pitchFamily="18" charset="-127"/>
              </a:rPr>
              <a:t>Rule creates thorny problems</a:t>
            </a:r>
          </a:p>
          <a:p>
            <a:endParaRPr lang="en-US" sz="1200">
              <a:latin typeface="Batang" panose="02030600000101010101" pitchFamily="18" charset="-127"/>
              <a:ea typeface="Batang" panose="02030600000101010101" pitchFamily="18" charset="-127"/>
            </a:endParaRPr>
          </a:p>
          <a:p>
            <a:r>
              <a:rPr lang="en-US">
                <a:latin typeface="Batang" panose="02030600000101010101" pitchFamily="18" charset="-127"/>
                <a:ea typeface="Batang" panose="02030600000101010101" pitchFamily="18" charset="-127"/>
              </a:rPr>
              <a:t>Conflict between Title IX and Title VII</a:t>
            </a:r>
          </a:p>
          <a:p>
            <a:endParaRPr lang="en-US" sz="1200">
              <a:latin typeface="Batang" panose="02030600000101010101" pitchFamily="18" charset="-127"/>
              <a:ea typeface="Batang" panose="02030600000101010101" pitchFamily="18" charset="-127"/>
            </a:endParaRPr>
          </a:p>
          <a:p>
            <a:r>
              <a:rPr lang="en-US">
                <a:latin typeface="Batang" panose="02030600000101010101" pitchFamily="18" charset="-127"/>
                <a:ea typeface="Batang" panose="02030600000101010101" pitchFamily="18" charset="-127"/>
              </a:rPr>
              <a:t>Protections for tenured faculty applied to all parties</a:t>
            </a:r>
          </a:p>
        </p:txBody>
      </p:sp>
      <p:sp>
        <p:nvSpPr>
          <p:cNvPr id="5" name="Slide Number Placeholder 4">
            <a:extLst>
              <a:ext uri="{FF2B5EF4-FFF2-40B4-BE49-F238E27FC236}">
                <a16:creationId xmlns:a16="http://schemas.microsoft.com/office/drawing/2014/main" id="{7176AB13-E371-461B-A56C-A914607636C5}"/>
              </a:ext>
            </a:extLst>
          </p:cNvPr>
          <p:cNvSpPr>
            <a:spLocks noGrp="1"/>
          </p:cNvSpPr>
          <p:nvPr>
            <p:ph type="sldNum" sz="quarter" idx="4"/>
          </p:nvPr>
        </p:nvSpPr>
        <p:spPr/>
        <p:txBody>
          <a:bodyPr/>
          <a:lstStyle/>
          <a:p>
            <a:pPr>
              <a:defRPr/>
            </a:pPr>
            <a:fld id="{B5F2AFE5-54E5-498A-B556-F539A95673B8}" type="slidenum">
              <a:rPr lang="en-US" smtClean="0"/>
              <a:pPr>
                <a:defRPr/>
              </a:pPr>
              <a:t>25</a:t>
            </a:fld>
            <a:endParaRPr lang="en-US"/>
          </a:p>
        </p:txBody>
      </p:sp>
    </p:spTree>
    <p:extLst>
      <p:ext uri="{BB962C8B-B14F-4D97-AF65-F5344CB8AC3E}">
        <p14:creationId xmlns:p14="http://schemas.microsoft.com/office/powerpoint/2010/main" val="26948664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0A8AA4-2BD6-42B1-A7AD-039D23D22A58}"/>
              </a:ext>
            </a:extLst>
          </p:cNvPr>
          <p:cNvSpPr>
            <a:spLocks noGrp="1"/>
          </p:cNvSpPr>
          <p:nvPr>
            <p:ph type="title"/>
          </p:nvPr>
        </p:nvSpPr>
        <p:spPr>
          <a:xfrm>
            <a:off x="1422735" y="1461955"/>
            <a:ext cx="6254181" cy="708422"/>
          </a:xfrm>
        </p:spPr>
        <p:txBody>
          <a:bodyPr>
            <a:normAutofit/>
          </a:bodyPr>
          <a:lstStyle/>
          <a:p>
            <a:pPr algn="ctr"/>
            <a:r>
              <a:rPr lang="en-US" sz="3150">
                <a:solidFill>
                  <a:srgbClr val="10746D"/>
                </a:solidFill>
                <a:latin typeface="Batang" panose="02030600000101010101" pitchFamily="18" charset="-127"/>
                <a:ea typeface="Batang" panose="02030600000101010101" pitchFamily="18" charset="-127"/>
              </a:rPr>
              <a:t>Your Parker Poe Title IX Team</a:t>
            </a:r>
          </a:p>
        </p:txBody>
      </p:sp>
      <p:pic>
        <p:nvPicPr>
          <p:cNvPr id="11" name="Picture 8">
            <a:extLst>
              <a:ext uri="{FF2B5EF4-FFF2-40B4-BE49-F238E27FC236}">
                <a16:creationId xmlns:a16="http://schemas.microsoft.com/office/drawing/2014/main" id="{322D57F6-6104-413C-9F16-ED3362C48F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79483" y="2550316"/>
            <a:ext cx="1240351" cy="145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B7B0AF4D-EE34-4419-A0DA-A0BDD71E5C7C}"/>
              </a:ext>
            </a:extLst>
          </p:cNvPr>
          <p:cNvSpPr txBox="1"/>
          <p:nvPr/>
        </p:nvSpPr>
        <p:spPr>
          <a:xfrm>
            <a:off x="1597565" y="4005289"/>
            <a:ext cx="1222269" cy="207749"/>
          </a:xfrm>
          <a:prstGeom prst="rect">
            <a:avLst/>
          </a:prstGeom>
          <a:solidFill>
            <a:srgbClr val="10746D"/>
          </a:solidFill>
        </p:spPr>
        <p:txBody>
          <a:bodyPr wrap="square" rtlCol="0">
            <a:spAutoFit/>
          </a:bodyPr>
          <a:lstStyle/>
          <a:p>
            <a:pPr algn="ctr"/>
            <a:r>
              <a:rPr lang="en-US" sz="750">
                <a:solidFill>
                  <a:schemeClr val="bg1"/>
                </a:solidFill>
              </a:rPr>
              <a:t>Sarah  Ford</a:t>
            </a:r>
          </a:p>
        </p:txBody>
      </p:sp>
      <p:pic>
        <p:nvPicPr>
          <p:cNvPr id="1026" name="Picture 2">
            <a:extLst>
              <a:ext uri="{FF2B5EF4-FFF2-40B4-BE49-F238E27FC236}">
                <a16:creationId xmlns:a16="http://schemas.microsoft.com/office/drawing/2014/main" id="{9AF35142-B659-4249-B5C3-CE6F0229B07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63889" y="2550316"/>
            <a:ext cx="1259665" cy="14775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D1E8A61-0705-4CBC-930F-E85CB0785D62}"/>
              </a:ext>
            </a:extLst>
          </p:cNvPr>
          <p:cNvSpPr txBox="1"/>
          <p:nvPr/>
        </p:nvSpPr>
        <p:spPr>
          <a:xfrm>
            <a:off x="4763889" y="4032527"/>
            <a:ext cx="1259665" cy="207749"/>
          </a:xfrm>
          <a:prstGeom prst="rect">
            <a:avLst/>
          </a:prstGeom>
          <a:solidFill>
            <a:srgbClr val="10746D"/>
          </a:solidFill>
        </p:spPr>
        <p:txBody>
          <a:bodyPr wrap="square" rtlCol="0">
            <a:spAutoFit/>
          </a:bodyPr>
          <a:lstStyle/>
          <a:p>
            <a:pPr algn="ctr"/>
            <a:r>
              <a:rPr lang="en-US" sz="750">
                <a:solidFill>
                  <a:schemeClr val="bg1"/>
                </a:solidFill>
              </a:rPr>
              <a:t>Josh Whitlock</a:t>
            </a:r>
          </a:p>
        </p:txBody>
      </p:sp>
      <p:sp>
        <p:nvSpPr>
          <p:cNvPr id="5" name="TextBox 4">
            <a:extLst>
              <a:ext uri="{FF2B5EF4-FFF2-40B4-BE49-F238E27FC236}">
                <a16:creationId xmlns:a16="http://schemas.microsoft.com/office/drawing/2014/main" id="{9576EB4E-43FC-4639-BA3B-3E7B97F557B7}"/>
              </a:ext>
            </a:extLst>
          </p:cNvPr>
          <p:cNvSpPr txBox="1"/>
          <p:nvPr/>
        </p:nvSpPr>
        <p:spPr>
          <a:xfrm>
            <a:off x="3257550" y="2550316"/>
            <a:ext cx="1222269" cy="323165"/>
          </a:xfrm>
          <a:prstGeom prst="rect">
            <a:avLst/>
          </a:prstGeom>
          <a:noFill/>
        </p:spPr>
        <p:txBody>
          <a:bodyPr wrap="square" rtlCol="0">
            <a:spAutoFit/>
          </a:bodyPr>
          <a:lstStyle/>
          <a:p>
            <a:r>
              <a:rPr lang="en-US" sz="750">
                <a:solidFill>
                  <a:schemeClr val="bg2">
                    <a:lumMod val="50000"/>
                  </a:schemeClr>
                </a:solidFill>
              </a:rPr>
              <a:t>Add La-Deidre Matthews</a:t>
            </a:r>
          </a:p>
        </p:txBody>
      </p:sp>
      <p:sp>
        <p:nvSpPr>
          <p:cNvPr id="12" name="TextBox 11">
            <a:extLst>
              <a:ext uri="{FF2B5EF4-FFF2-40B4-BE49-F238E27FC236}">
                <a16:creationId xmlns:a16="http://schemas.microsoft.com/office/drawing/2014/main" id="{D37D4C0A-81C5-4EEE-B5AC-FDFBD00B6A76}"/>
              </a:ext>
            </a:extLst>
          </p:cNvPr>
          <p:cNvSpPr txBox="1"/>
          <p:nvPr/>
        </p:nvSpPr>
        <p:spPr>
          <a:xfrm>
            <a:off x="6561976" y="2539445"/>
            <a:ext cx="1222269" cy="207749"/>
          </a:xfrm>
          <a:prstGeom prst="rect">
            <a:avLst/>
          </a:prstGeom>
          <a:noFill/>
        </p:spPr>
        <p:txBody>
          <a:bodyPr wrap="square" rtlCol="0">
            <a:spAutoFit/>
          </a:bodyPr>
          <a:lstStyle/>
          <a:p>
            <a:r>
              <a:rPr lang="en-US" sz="750">
                <a:solidFill>
                  <a:schemeClr val="bg2">
                    <a:lumMod val="50000"/>
                  </a:schemeClr>
                </a:solidFill>
              </a:rPr>
              <a:t>Add Maureen Zyglis</a:t>
            </a:r>
          </a:p>
        </p:txBody>
      </p:sp>
      <p:sp>
        <p:nvSpPr>
          <p:cNvPr id="2" name="TextBox 1">
            <a:extLst>
              <a:ext uri="{FF2B5EF4-FFF2-40B4-BE49-F238E27FC236}">
                <a16:creationId xmlns:a16="http://schemas.microsoft.com/office/drawing/2014/main" id="{E00184EC-C17A-4CAB-9545-FED40AC150C7}"/>
              </a:ext>
            </a:extLst>
          </p:cNvPr>
          <p:cNvSpPr txBox="1"/>
          <p:nvPr/>
        </p:nvSpPr>
        <p:spPr>
          <a:xfrm>
            <a:off x="1422735" y="5010790"/>
            <a:ext cx="6298531" cy="553998"/>
          </a:xfrm>
          <a:prstGeom prst="rect">
            <a:avLst/>
          </a:prstGeom>
          <a:solidFill>
            <a:schemeClr val="accent1">
              <a:lumMod val="50000"/>
            </a:schemeClr>
          </a:solidFill>
        </p:spPr>
        <p:txBody>
          <a:bodyPr wrap="square" rtlCol="0">
            <a:spAutoFit/>
          </a:bodyPr>
          <a:lstStyle/>
          <a:p>
            <a:pPr algn="ctr"/>
            <a:r>
              <a:rPr lang="en-US" sz="1500">
                <a:solidFill>
                  <a:schemeClr val="bg1"/>
                </a:solidFill>
                <a:latin typeface="Batang" panose="02030600000101010101" pitchFamily="18" charset="-127"/>
                <a:ea typeface="Batang" panose="02030600000101010101" pitchFamily="18" charset="-127"/>
              </a:rPr>
              <a:t>For Title IX assistance, contact Team Lead Josh Whitlock at joshwhitlock@parkerpoe.com or 704-335-6622</a:t>
            </a:r>
          </a:p>
        </p:txBody>
      </p:sp>
      <p:pic>
        <p:nvPicPr>
          <p:cNvPr id="3" name="Picture 2">
            <a:extLst>
              <a:ext uri="{FF2B5EF4-FFF2-40B4-BE49-F238E27FC236}">
                <a16:creationId xmlns:a16="http://schemas.microsoft.com/office/drawing/2014/main" id="{949915E1-870E-4D95-80E9-31B9C089FF7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185555" y="2536055"/>
            <a:ext cx="1222269" cy="15181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4307CF2-0562-4B21-9CD9-17D9ABCC2BE2}"/>
              </a:ext>
            </a:extLst>
          </p:cNvPr>
          <p:cNvSpPr txBox="1"/>
          <p:nvPr/>
        </p:nvSpPr>
        <p:spPr>
          <a:xfrm>
            <a:off x="3185555" y="4005289"/>
            <a:ext cx="1222269" cy="207749"/>
          </a:xfrm>
          <a:prstGeom prst="rect">
            <a:avLst/>
          </a:prstGeom>
          <a:solidFill>
            <a:srgbClr val="10746D"/>
          </a:solidFill>
        </p:spPr>
        <p:txBody>
          <a:bodyPr wrap="square" rtlCol="0">
            <a:spAutoFit/>
          </a:bodyPr>
          <a:lstStyle/>
          <a:p>
            <a:pPr algn="ctr"/>
            <a:r>
              <a:rPr lang="en-US" sz="750">
                <a:solidFill>
                  <a:schemeClr val="bg1"/>
                </a:solidFill>
              </a:rPr>
              <a:t>La-Deidre Matthews</a:t>
            </a:r>
          </a:p>
        </p:txBody>
      </p:sp>
      <p:pic>
        <p:nvPicPr>
          <p:cNvPr id="1028" name="Picture 4">
            <a:extLst>
              <a:ext uri="{FF2B5EF4-FFF2-40B4-BE49-F238E27FC236}">
                <a16:creationId xmlns:a16="http://schemas.microsoft.com/office/drawing/2014/main" id="{9CBAE2C9-0A47-4666-89A9-16176D0B441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79619" y="2550316"/>
            <a:ext cx="1259665" cy="14774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E1A3042-A5E1-4C74-BD0F-A87D7D990A9C}"/>
              </a:ext>
            </a:extLst>
          </p:cNvPr>
          <p:cNvSpPr txBox="1"/>
          <p:nvPr/>
        </p:nvSpPr>
        <p:spPr>
          <a:xfrm>
            <a:off x="6379619" y="4005289"/>
            <a:ext cx="1259665" cy="207749"/>
          </a:xfrm>
          <a:prstGeom prst="rect">
            <a:avLst/>
          </a:prstGeom>
          <a:solidFill>
            <a:srgbClr val="10746D"/>
          </a:solidFill>
        </p:spPr>
        <p:txBody>
          <a:bodyPr wrap="square" rtlCol="0">
            <a:spAutoFit/>
          </a:bodyPr>
          <a:lstStyle/>
          <a:p>
            <a:pPr algn="ctr"/>
            <a:r>
              <a:rPr lang="en-US" sz="750">
                <a:solidFill>
                  <a:schemeClr val="bg1"/>
                </a:solidFill>
              </a:rPr>
              <a:t>Maureen Zyglis</a:t>
            </a:r>
          </a:p>
        </p:txBody>
      </p:sp>
    </p:spTree>
    <p:extLst>
      <p:ext uri="{BB962C8B-B14F-4D97-AF65-F5344CB8AC3E}">
        <p14:creationId xmlns:p14="http://schemas.microsoft.com/office/powerpoint/2010/main" val="21592636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43674" y="224069"/>
            <a:ext cx="8001000" cy="1216025"/>
          </a:xfrm>
        </p:spPr>
        <p:txBody>
          <a:bodyPr/>
          <a:lstStyle/>
          <a:p>
            <a:pPr algn="ctr" eaLnBrk="1" hangingPunct="1"/>
            <a:r>
              <a:rPr lang="en-US" altLang="en-US" sz="5400" b="0">
                <a:latin typeface="Batang" panose="02030600000101010101" pitchFamily="18" charset="-127"/>
                <a:ea typeface="Batang" panose="02030600000101010101" pitchFamily="18" charset="-127"/>
              </a:rPr>
              <a:t>TITLE IX</a:t>
            </a:r>
          </a:p>
        </p:txBody>
      </p:sp>
      <p:sp>
        <p:nvSpPr>
          <p:cNvPr id="16387" name="Rectangle 3"/>
          <p:cNvSpPr>
            <a:spLocks noGrp="1" noChangeArrowheads="1"/>
          </p:cNvSpPr>
          <p:nvPr>
            <p:ph idx="1"/>
          </p:nvPr>
        </p:nvSpPr>
        <p:spPr>
          <a:xfrm>
            <a:off x="180754" y="1382729"/>
            <a:ext cx="8729330" cy="4890479"/>
          </a:xfrm>
        </p:spPr>
        <p:txBody>
          <a:bodyPr/>
          <a:lstStyle/>
          <a:p>
            <a:pPr marL="0" lvl="1" indent="0" algn="just" eaLnBrk="1" hangingPunct="1">
              <a:lnSpc>
                <a:spcPct val="90000"/>
              </a:lnSpc>
              <a:buNone/>
            </a:pPr>
            <a:endParaRPr lang="en-US" altLang="en-US" sz="3600" i="1">
              <a:solidFill>
                <a:schemeClr val="tx1"/>
              </a:solidFill>
              <a:latin typeface="Batang" panose="02030600000101010101" pitchFamily="18" charset="-127"/>
              <a:ea typeface="Batang" panose="02030600000101010101" pitchFamily="18" charset="-127"/>
            </a:endParaRPr>
          </a:p>
          <a:p>
            <a:pPr marL="0" lvl="1" indent="0" algn="just" eaLnBrk="1" hangingPunct="1">
              <a:lnSpc>
                <a:spcPct val="90000"/>
              </a:lnSpc>
              <a:buNone/>
            </a:pPr>
            <a:r>
              <a:rPr lang="en-US" altLang="en-US" sz="3600" i="1">
                <a:solidFill>
                  <a:schemeClr val="tx1"/>
                </a:solidFill>
                <a:latin typeface="Batang" panose="02030600000101010101" pitchFamily="18" charset="-127"/>
                <a:ea typeface="Batang" panose="02030600000101010101" pitchFamily="18" charset="-127"/>
              </a:rPr>
              <a:t>No person in the United States shall, on the basis of sex, be excluded from participation in, be denied the benefits of, or be subjected to discrimination under any education program or activity receiving Federal financial assistance.</a:t>
            </a:r>
            <a:endParaRPr lang="en-US" altLang="en-US" sz="360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360509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737070" y="167726"/>
            <a:ext cx="7998107" cy="696779"/>
          </a:xfrm>
        </p:spPr>
        <p:txBody>
          <a:bodyPr rtlCol="0" anchor="t">
            <a:noAutofit/>
          </a:bodyPr>
          <a:lstStyle/>
          <a:p>
            <a:pPr algn="ctr" defTabSz="511230" eaLnBrk="1" hangingPunct="1">
              <a:defRPr/>
            </a:pPr>
            <a:r>
              <a:rPr lang="en-US" sz="4400">
                <a:latin typeface="Batang" panose="02030600000101010101" pitchFamily="18" charset="-127"/>
                <a:ea typeface="Batang" panose="02030600000101010101" pitchFamily="18" charset="-127"/>
                <a:cs typeface="Arial"/>
                <a:sym typeface="Wingdings"/>
              </a:rPr>
              <a:t>Title IX’s Purpose</a:t>
            </a:r>
            <a:endParaRPr lang="en-US" sz="4400" b="1">
              <a:latin typeface="Batang" panose="02030600000101010101" pitchFamily="18" charset="-127"/>
              <a:ea typeface="Batang" panose="02030600000101010101" pitchFamily="18" charset="-127"/>
              <a:cs typeface="Arial"/>
            </a:endParaRPr>
          </a:p>
        </p:txBody>
      </p:sp>
      <p:sp>
        <p:nvSpPr>
          <p:cNvPr id="2" name="TextBox 1"/>
          <p:cNvSpPr txBox="1"/>
          <p:nvPr/>
        </p:nvSpPr>
        <p:spPr>
          <a:xfrm>
            <a:off x="3234712" y="1331051"/>
            <a:ext cx="3029878" cy="923330"/>
          </a:xfrm>
          <a:prstGeom prst="rect">
            <a:avLst/>
          </a:prstGeom>
          <a:solidFill>
            <a:schemeClr val="tx1"/>
          </a:solidFill>
        </p:spPr>
        <p:txBody>
          <a:bodyPr wrap="square" rtlCol="0">
            <a:spAutoFit/>
          </a:bodyPr>
          <a:lstStyle/>
          <a:p>
            <a:pPr algn="ctr"/>
            <a:r>
              <a:rPr lang="en-US">
                <a:solidFill>
                  <a:schemeClr val="bg1"/>
                </a:solidFill>
              </a:rPr>
              <a:t>Prohibitions or Limitations  on Participation Based on Sex</a:t>
            </a:r>
            <a:endParaRPr lang="en-US" sz="1000">
              <a:solidFill>
                <a:schemeClr val="bg1"/>
              </a:solidFill>
            </a:endParaRPr>
          </a:p>
        </p:txBody>
      </p:sp>
      <p:sp>
        <p:nvSpPr>
          <p:cNvPr id="3" name="TextBox 2">
            <a:extLst>
              <a:ext uri="{FF2B5EF4-FFF2-40B4-BE49-F238E27FC236}">
                <a16:creationId xmlns:a16="http://schemas.microsoft.com/office/drawing/2014/main" id="{638C37C4-4AA1-4CB9-9C6D-12B96685115D}"/>
              </a:ext>
            </a:extLst>
          </p:cNvPr>
          <p:cNvSpPr txBox="1"/>
          <p:nvPr/>
        </p:nvSpPr>
        <p:spPr>
          <a:xfrm>
            <a:off x="3221184" y="2445391"/>
            <a:ext cx="3029878" cy="923330"/>
          </a:xfrm>
          <a:prstGeom prst="rect">
            <a:avLst/>
          </a:prstGeom>
          <a:solidFill>
            <a:schemeClr val="tx1"/>
          </a:solidFill>
        </p:spPr>
        <p:txBody>
          <a:bodyPr wrap="square" rtlCol="0">
            <a:spAutoFit/>
          </a:bodyPr>
          <a:lstStyle/>
          <a:p>
            <a:pPr algn="ctr"/>
            <a:r>
              <a:rPr lang="en-US">
                <a:solidFill>
                  <a:schemeClr val="bg1"/>
                </a:solidFill>
              </a:rPr>
              <a:t>Unequal Funding of Men’s and Women’s Athletics</a:t>
            </a:r>
          </a:p>
          <a:p>
            <a:endParaRPr lang="en-US">
              <a:solidFill>
                <a:schemeClr val="bg1"/>
              </a:solidFill>
            </a:endParaRPr>
          </a:p>
        </p:txBody>
      </p:sp>
      <p:sp>
        <p:nvSpPr>
          <p:cNvPr id="5" name="TextBox 4">
            <a:extLst>
              <a:ext uri="{FF2B5EF4-FFF2-40B4-BE49-F238E27FC236}">
                <a16:creationId xmlns:a16="http://schemas.microsoft.com/office/drawing/2014/main" id="{E3336579-A125-40E0-91C8-870D2205E88D}"/>
              </a:ext>
            </a:extLst>
          </p:cNvPr>
          <p:cNvSpPr txBox="1"/>
          <p:nvPr/>
        </p:nvSpPr>
        <p:spPr>
          <a:xfrm>
            <a:off x="3221184" y="3529396"/>
            <a:ext cx="3029878" cy="923330"/>
          </a:xfrm>
          <a:prstGeom prst="rect">
            <a:avLst/>
          </a:prstGeom>
          <a:solidFill>
            <a:schemeClr val="tx1"/>
          </a:solidFill>
        </p:spPr>
        <p:txBody>
          <a:bodyPr wrap="square" rtlCol="0">
            <a:spAutoFit/>
          </a:bodyPr>
          <a:lstStyle/>
          <a:p>
            <a:endParaRPr lang="en-US">
              <a:solidFill>
                <a:schemeClr val="bg1"/>
              </a:solidFill>
            </a:endParaRPr>
          </a:p>
          <a:p>
            <a:pPr algn="ctr"/>
            <a:r>
              <a:rPr lang="en-US">
                <a:solidFill>
                  <a:schemeClr val="bg1"/>
                </a:solidFill>
              </a:rPr>
              <a:t>Pregnancy Discrimination</a:t>
            </a:r>
          </a:p>
          <a:p>
            <a:endParaRPr lang="en-US">
              <a:solidFill>
                <a:schemeClr val="bg1"/>
              </a:solidFill>
            </a:endParaRPr>
          </a:p>
        </p:txBody>
      </p:sp>
      <p:sp>
        <p:nvSpPr>
          <p:cNvPr id="7" name="Rectangle 6">
            <a:extLst>
              <a:ext uri="{FF2B5EF4-FFF2-40B4-BE49-F238E27FC236}">
                <a16:creationId xmlns:a16="http://schemas.microsoft.com/office/drawing/2014/main" id="{C2E94105-8697-48CD-B992-C859EE51F033}"/>
              </a:ext>
            </a:extLst>
          </p:cNvPr>
          <p:cNvSpPr/>
          <p:nvPr/>
        </p:nvSpPr>
        <p:spPr>
          <a:xfrm>
            <a:off x="3234712" y="4628009"/>
            <a:ext cx="3029878" cy="1477328"/>
          </a:xfrm>
          <a:prstGeom prst="rect">
            <a:avLst/>
          </a:prstGeom>
          <a:solidFill>
            <a:schemeClr val="tx2"/>
          </a:solidFill>
        </p:spPr>
        <p:txBody>
          <a:bodyPr wrap="square">
            <a:spAutoFit/>
          </a:bodyPr>
          <a:lstStyle/>
          <a:p>
            <a:pPr algn="ctr"/>
            <a:r>
              <a:rPr lang="en-US">
                <a:solidFill>
                  <a:schemeClr val="bg1"/>
                </a:solidFill>
              </a:rPr>
              <a:t>Sexual Harassment</a:t>
            </a:r>
          </a:p>
          <a:p>
            <a:pPr marL="171450" indent="-171450" algn="ctr">
              <a:buFontTx/>
              <a:buChar char="-"/>
            </a:pPr>
            <a:r>
              <a:rPr lang="en-US">
                <a:solidFill>
                  <a:schemeClr val="bg1"/>
                </a:solidFill>
              </a:rPr>
              <a:t>Sexual Assault</a:t>
            </a:r>
          </a:p>
          <a:p>
            <a:pPr marL="171450" indent="-171450" algn="ctr">
              <a:buFontTx/>
              <a:buChar char="-"/>
            </a:pPr>
            <a:r>
              <a:rPr lang="en-US">
                <a:solidFill>
                  <a:schemeClr val="bg1"/>
                </a:solidFill>
              </a:rPr>
              <a:t>Stalking</a:t>
            </a:r>
          </a:p>
          <a:p>
            <a:pPr marL="171450" indent="-171450" algn="ctr">
              <a:buFontTx/>
              <a:buChar char="-"/>
            </a:pPr>
            <a:r>
              <a:rPr lang="en-US">
                <a:solidFill>
                  <a:schemeClr val="bg1"/>
                </a:solidFill>
              </a:rPr>
              <a:t>Domestic/Dating Violence</a:t>
            </a:r>
          </a:p>
          <a:p>
            <a:pPr marL="171450" indent="-171450" algn="ctr">
              <a:buFontTx/>
              <a:buChar char="-"/>
            </a:pPr>
            <a:r>
              <a:rPr lang="en-US">
                <a:solidFill>
                  <a:schemeClr val="bg1"/>
                </a:solidFill>
              </a:rPr>
              <a:t>Verbal/expressive</a:t>
            </a:r>
          </a:p>
        </p:txBody>
      </p:sp>
    </p:spTree>
    <p:extLst>
      <p:ext uri="{BB962C8B-B14F-4D97-AF65-F5344CB8AC3E}">
        <p14:creationId xmlns:p14="http://schemas.microsoft.com/office/powerpoint/2010/main" val="5817536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B3AD6E67-3D8B-4A09-AC54-A0FA1CF1F21C}"/>
              </a:ext>
            </a:extLst>
          </p:cNvPr>
          <p:cNvGraphicFramePr>
            <a:graphicFrameLocks noGrp="1"/>
          </p:cNvGraphicFramePr>
          <p:nvPr>
            <p:ph idx="1"/>
            <p:extLst>
              <p:ext uri="{D42A27DB-BD31-4B8C-83A1-F6EECF244321}">
                <p14:modId xmlns:p14="http://schemas.microsoft.com/office/powerpoint/2010/main" val="1001731018"/>
              </p:ext>
            </p:extLst>
          </p:nvPr>
        </p:nvGraphicFramePr>
        <p:xfrm>
          <a:off x="457200" y="689306"/>
          <a:ext cx="8229600" cy="4964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4C6FD8D5-3E04-4222-A084-3F9481FEB9F1}"/>
              </a:ext>
            </a:extLst>
          </p:cNvPr>
          <p:cNvSpPr>
            <a:spLocks noGrp="1"/>
          </p:cNvSpPr>
          <p:nvPr>
            <p:ph type="title"/>
          </p:nvPr>
        </p:nvSpPr>
        <p:spPr>
          <a:xfrm>
            <a:off x="457200" y="217025"/>
            <a:ext cx="8229600" cy="944563"/>
          </a:xfrm>
        </p:spPr>
        <p:txBody>
          <a:bodyPr/>
          <a:lstStyle/>
          <a:p>
            <a:pPr algn="ctr"/>
            <a:r>
              <a:rPr lang="en-US">
                <a:solidFill>
                  <a:schemeClr val="accent1">
                    <a:lumMod val="50000"/>
                  </a:schemeClr>
                </a:solidFill>
                <a:latin typeface="Batang" panose="02030600000101010101" pitchFamily="18" charset="-127"/>
                <a:ea typeface="Batang" panose="02030600000101010101" pitchFamily="18" charset="-127"/>
              </a:rPr>
              <a:t>The 2011 and 2014 Guidance</a:t>
            </a:r>
          </a:p>
        </p:txBody>
      </p:sp>
      <p:sp>
        <p:nvSpPr>
          <p:cNvPr id="7" name="Title 1">
            <a:extLst>
              <a:ext uri="{FF2B5EF4-FFF2-40B4-BE49-F238E27FC236}">
                <a16:creationId xmlns:a16="http://schemas.microsoft.com/office/drawing/2014/main" id="{5D06A75C-AFC9-4697-AB75-1310D2016D76}"/>
              </a:ext>
            </a:extLst>
          </p:cNvPr>
          <p:cNvSpPr txBox="1"/>
          <p:nvPr/>
        </p:nvSpPr>
        <p:spPr bwMode="auto">
          <a:xfrm>
            <a:off x="457200" y="5456237"/>
            <a:ext cx="8229600" cy="944563"/>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4D917C"/>
                </a:solidFill>
                <a:latin typeface="+mj-lt"/>
                <a:ea typeface="+mj-ea"/>
                <a:cs typeface="+mj-cs"/>
              </a:defRPr>
            </a:lvl1pPr>
            <a:lvl2pPr algn="l" rtl="0" eaLnBrk="0" fontAlgn="base" hangingPunct="0">
              <a:spcBef>
                <a:spcPct val="0"/>
              </a:spcBef>
              <a:spcAft>
                <a:spcPct val="0"/>
              </a:spcAft>
              <a:defRPr sz="3200" b="1">
                <a:solidFill>
                  <a:srgbClr val="4D917C"/>
                </a:solidFill>
                <a:latin typeface="Verdana" pitchFamily="34" charset="0"/>
              </a:defRPr>
            </a:lvl2pPr>
            <a:lvl3pPr algn="l" rtl="0" eaLnBrk="0" fontAlgn="base" hangingPunct="0">
              <a:spcBef>
                <a:spcPct val="0"/>
              </a:spcBef>
              <a:spcAft>
                <a:spcPct val="0"/>
              </a:spcAft>
              <a:defRPr sz="3200" b="1">
                <a:solidFill>
                  <a:srgbClr val="4D917C"/>
                </a:solidFill>
                <a:latin typeface="Verdana" pitchFamily="34" charset="0"/>
              </a:defRPr>
            </a:lvl3pPr>
            <a:lvl4pPr algn="l" rtl="0" eaLnBrk="0" fontAlgn="base" hangingPunct="0">
              <a:spcBef>
                <a:spcPct val="0"/>
              </a:spcBef>
              <a:spcAft>
                <a:spcPct val="0"/>
              </a:spcAft>
              <a:defRPr sz="3200" b="1">
                <a:solidFill>
                  <a:srgbClr val="4D917C"/>
                </a:solidFill>
                <a:latin typeface="Verdana" pitchFamily="34" charset="0"/>
              </a:defRPr>
            </a:lvl4pPr>
            <a:lvl5pPr algn="l" rtl="0" eaLnBrk="0" fontAlgn="base" hangingPunct="0">
              <a:spcBef>
                <a:spcPct val="0"/>
              </a:spcBef>
              <a:spcAft>
                <a:spcPct val="0"/>
              </a:spcAft>
              <a:defRPr sz="3200" b="1">
                <a:solidFill>
                  <a:srgbClr val="4D917C"/>
                </a:solidFill>
                <a:latin typeface="Verdana" pitchFamily="34" charset="0"/>
              </a:defRPr>
            </a:lvl5pPr>
            <a:lvl6pPr marL="457200" algn="l" rtl="0" fontAlgn="base">
              <a:spcBef>
                <a:spcPct val="0"/>
              </a:spcBef>
              <a:spcAft>
                <a:spcPct val="0"/>
              </a:spcAft>
              <a:defRPr sz="3200" b="1">
                <a:solidFill>
                  <a:srgbClr val="325B73"/>
                </a:solidFill>
                <a:latin typeface="Verdana" pitchFamily="34" charset="0"/>
              </a:defRPr>
            </a:lvl6pPr>
            <a:lvl7pPr marL="914400" algn="l" rtl="0" fontAlgn="base">
              <a:spcBef>
                <a:spcPct val="0"/>
              </a:spcBef>
              <a:spcAft>
                <a:spcPct val="0"/>
              </a:spcAft>
              <a:defRPr sz="3200" b="1">
                <a:solidFill>
                  <a:srgbClr val="325B73"/>
                </a:solidFill>
                <a:latin typeface="Verdana" pitchFamily="34" charset="0"/>
              </a:defRPr>
            </a:lvl7pPr>
            <a:lvl8pPr marL="1371600" algn="l" rtl="0" fontAlgn="base">
              <a:spcBef>
                <a:spcPct val="0"/>
              </a:spcBef>
              <a:spcAft>
                <a:spcPct val="0"/>
              </a:spcAft>
              <a:defRPr sz="3200" b="1">
                <a:solidFill>
                  <a:srgbClr val="325B73"/>
                </a:solidFill>
                <a:latin typeface="Verdana" pitchFamily="34" charset="0"/>
              </a:defRPr>
            </a:lvl8pPr>
            <a:lvl9pPr marL="1828800" algn="l" rtl="0" fontAlgn="base">
              <a:spcBef>
                <a:spcPct val="0"/>
              </a:spcBef>
              <a:spcAft>
                <a:spcPct val="0"/>
              </a:spcAft>
              <a:defRPr sz="3200" b="1">
                <a:solidFill>
                  <a:srgbClr val="325B73"/>
                </a:solidFill>
                <a:latin typeface="Verdana" pitchFamily="34" charset="0"/>
              </a:defRPr>
            </a:lvl9pPr>
          </a:lstStyle>
          <a:p>
            <a:pPr algn="ctr"/>
            <a:r>
              <a:rPr lang="en-US" kern="0">
                <a:solidFill>
                  <a:schemeClr val="accent1">
                    <a:lumMod val="50000"/>
                  </a:schemeClr>
                </a:solidFill>
                <a:latin typeface="Batang" panose="02030600000101010101" pitchFamily="18" charset="-127"/>
                <a:ea typeface="Batang" panose="02030600000101010101" pitchFamily="18" charset="-127"/>
              </a:rPr>
              <a:t>It did not change the law.</a:t>
            </a:r>
          </a:p>
        </p:txBody>
      </p:sp>
    </p:spTree>
    <p:extLst>
      <p:ext uri="{BB962C8B-B14F-4D97-AF65-F5344CB8AC3E}">
        <p14:creationId xmlns:p14="http://schemas.microsoft.com/office/powerpoint/2010/main" val="305584408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786E-1B29-4FE3-8896-059BCCFD9FC6}"/>
              </a:ext>
            </a:extLst>
          </p:cNvPr>
          <p:cNvSpPr>
            <a:spLocks noGrp="1"/>
          </p:cNvSpPr>
          <p:nvPr>
            <p:ph type="title"/>
          </p:nvPr>
        </p:nvSpPr>
        <p:spPr>
          <a:xfrm>
            <a:off x="141514" y="228600"/>
            <a:ext cx="8839200" cy="944563"/>
          </a:xfrm>
        </p:spPr>
        <p:txBody>
          <a:bodyPr/>
          <a:lstStyle/>
          <a:p>
            <a:pPr algn="ctr"/>
            <a:r>
              <a:rPr lang="en-US">
                <a:latin typeface="Batang" panose="02030600000101010101" pitchFamily="18" charset="-127"/>
                <a:ea typeface="Batang" panose="02030600000101010101" pitchFamily="18" charset="-127"/>
              </a:rPr>
              <a:t>The Final Rule is More than Guidance</a:t>
            </a:r>
          </a:p>
        </p:txBody>
      </p:sp>
      <p:sp>
        <p:nvSpPr>
          <p:cNvPr id="3" name="Content Placeholder 2">
            <a:extLst>
              <a:ext uri="{FF2B5EF4-FFF2-40B4-BE49-F238E27FC236}">
                <a16:creationId xmlns:a16="http://schemas.microsoft.com/office/drawing/2014/main" id="{480C59B5-A54B-4818-91B8-DFA40FEDCDE1}"/>
              </a:ext>
            </a:extLst>
          </p:cNvPr>
          <p:cNvSpPr>
            <a:spLocks noGrp="1"/>
          </p:cNvSpPr>
          <p:nvPr>
            <p:ph idx="1"/>
          </p:nvPr>
        </p:nvSpPr>
        <p:spPr>
          <a:xfrm>
            <a:off x="141514" y="1295400"/>
            <a:ext cx="8545286" cy="1566333"/>
          </a:xfrm>
        </p:spPr>
        <p:txBody>
          <a:bodyPr/>
          <a:lstStyle/>
          <a:p>
            <a:r>
              <a:rPr lang="en-US">
                <a:latin typeface="Batang" panose="02030600000101010101" pitchFamily="18" charset="-127"/>
                <a:ea typeface="Batang" panose="02030600000101010101" pitchFamily="18" charset="-127"/>
              </a:rPr>
              <a:t>The Title IX process is now legally mandated.</a:t>
            </a:r>
          </a:p>
          <a:p>
            <a:endParaRPr lang="en-US" sz="1400">
              <a:latin typeface="Batang" panose="02030600000101010101" pitchFamily="18" charset="-127"/>
              <a:ea typeface="Batang" panose="02030600000101010101" pitchFamily="18" charset="-127"/>
            </a:endParaRPr>
          </a:p>
          <a:p>
            <a:r>
              <a:rPr lang="en-US">
                <a:latin typeface="Batang" panose="02030600000101010101" pitchFamily="18" charset="-127"/>
                <a:ea typeface="Batang" panose="02030600000101010101" pitchFamily="18" charset="-127"/>
              </a:rPr>
              <a:t>A Final Rule is not easily made or unmade.</a:t>
            </a:r>
          </a:p>
          <a:p>
            <a:endParaRPr lang="en-US">
              <a:latin typeface="Batang" panose="02030600000101010101" pitchFamily="18" charset="-127"/>
              <a:ea typeface="Batang" panose="02030600000101010101" pitchFamily="18" charset="-127"/>
            </a:endParaRPr>
          </a:p>
          <a:p>
            <a:pPr marL="0" indent="0">
              <a:buNone/>
            </a:pPr>
            <a:endParaRPr lang="en-US">
              <a:latin typeface="Batang" panose="02030600000101010101" pitchFamily="18" charset="-127"/>
              <a:ea typeface="Batang" panose="02030600000101010101" pitchFamily="18" charset="-127"/>
            </a:endParaRPr>
          </a:p>
        </p:txBody>
      </p:sp>
      <p:pic>
        <p:nvPicPr>
          <p:cNvPr id="1026" name="Picture 2" descr="Business man jumping through hoops Royalty Free Vector Image">
            <a:extLst>
              <a:ext uri="{FF2B5EF4-FFF2-40B4-BE49-F238E27FC236}">
                <a16:creationId xmlns:a16="http://schemas.microsoft.com/office/drawing/2014/main" id="{990A48CE-9BF4-4C3C-9252-42BB8EEB0D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62305" y="3636432"/>
            <a:ext cx="3407229" cy="290245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AC1EC06F-37B0-409B-A073-248672AF0850}"/>
              </a:ext>
            </a:extLst>
          </p:cNvPr>
          <p:cNvSpPr txBox="1"/>
          <p:nvPr/>
        </p:nvSpPr>
        <p:spPr bwMode="auto">
          <a:xfrm>
            <a:off x="141514" y="2853266"/>
            <a:ext cx="6428619" cy="1566333"/>
          </a:xfrm>
          <a:prstGeom prst="rect">
            <a:avLst/>
          </a:prstGeom>
          <a:solidFill>
            <a:schemeClr val="tx2">
              <a:lumMod val="65000"/>
              <a:lumOff val="35000"/>
            </a:schemeClr>
          </a:solidFill>
          <a:ln w="9525">
            <a:no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10000"/>
              <a:buFont typeface="Wingdings" pitchFamily="2" charset="2"/>
              <a:buChar char="§"/>
              <a:defRPr sz="2800">
                <a:solidFill>
                  <a:srgbClr val="606163"/>
                </a:solidFill>
                <a:latin typeface="+mn-lt"/>
                <a:ea typeface="+mn-ea"/>
                <a:cs typeface="+mn-cs"/>
              </a:defRPr>
            </a:lvl1pPr>
            <a:lvl2pPr marL="742950" indent="-285750" algn="l" rtl="0" eaLnBrk="0" fontAlgn="base" hangingPunct="0">
              <a:spcBef>
                <a:spcPct val="20000"/>
              </a:spcBef>
              <a:spcAft>
                <a:spcPct val="0"/>
              </a:spcAft>
              <a:buSzPct val="105000"/>
              <a:buFont typeface="Wingdings" pitchFamily="2" charset="2"/>
              <a:buChar char="§"/>
              <a:defRPr sz="2400">
                <a:solidFill>
                  <a:srgbClr val="606163"/>
                </a:solidFill>
                <a:latin typeface="+mn-lt"/>
              </a:defRPr>
            </a:lvl2pPr>
            <a:lvl3pPr marL="1143000" indent="-228600" algn="l" rtl="0" eaLnBrk="0" fontAlgn="base" hangingPunct="0">
              <a:spcBef>
                <a:spcPct val="20000"/>
              </a:spcBef>
              <a:spcAft>
                <a:spcPct val="0"/>
              </a:spcAft>
              <a:buSzPct val="90000"/>
              <a:buFont typeface="Wingdings" pitchFamily="2" charset="2"/>
              <a:buChar char="§"/>
              <a:defRPr sz="2400">
                <a:solidFill>
                  <a:srgbClr val="606163"/>
                </a:solidFill>
                <a:latin typeface="+mn-lt"/>
              </a:defRPr>
            </a:lvl3pPr>
            <a:lvl4pPr marL="1600200" indent="-228600" algn="l" rtl="0" eaLnBrk="0" fontAlgn="base" hangingPunct="0">
              <a:spcBef>
                <a:spcPct val="20000"/>
              </a:spcBef>
              <a:spcAft>
                <a:spcPct val="0"/>
              </a:spcAft>
              <a:buSzPct val="80000"/>
              <a:buFont typeface="Wingdings" pitchFamily="2" charset="2"/>
              <a:buChar char="§"/>
              <a:defRPr sz="2400">
                <a:solidFill>
                  <a:srgbClr val="606163"/>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None/>
            </a:pPr>
            <a:endParaRPr lang="en-US" kern="0">
              <a:latin typeface="Batang" panose="02030600000101010101" pitchFamily="18" charset="-127"/>
              <a:ea typeface="Batang" panose="02030600000101010101" pitchFamily="18" charset="-127"/>
            </a:endParaRPr>
          </a:p>
          <a:p>
            <a:pPr marL="0" indent="0">
              <a:buNone/>
            </a:pPr>
            <a:r>
              <a:rPr lang="en-US" b="1" kern="0">
                <a:solidFill>
                  <a:schemeClr val="bg1"/>
                </a:solidFill>
                <a:latin typeface="Batang" panose="02030600000101010101" pitchFamily="18" charset="-127"/>
                <a:ea typeface="Batang" panose="02030600000101010101" pitchFamily="18" charset="-127"/>
              </a:rPr>
              <a:t>Final Rule released:     May 6, 2020</a:t>
            </a:r>
          </a:p>
          <a:p>
            <a:pPr marL="0" indent="0">
              <a:buFont typeface="Wingdings" pitchFamily="2" charset="2"/>
              <a:buNone/>
            </a:pPr>
            <a:endParaRPr lang="en-US" kern="0">
              <a:latin typeface="Batang" panose="02030600000101010101" pitchFamily="18" charset="-127"/>
              <a:ea typeface="Batang" panose="02030600000101010101" pitchFamily="18" charset="-127"/>
            </a:endParaRPr>
          </a:p>
        </p:txBody>
      </p:sp>
      <p:sp>
        <p:nvSpPr>
          <p:cNvPr id="5" name="Content Placeholder 2">
            <a:extLst>
              <a:ext uri="{FF2B5EF4-FFF2-40B4-BE49-F238E27FC236}">
                <a16:creationId xmlns:a16="http://schemas.microsoft.com/office/drawing/2014/main" id="{0DC903DC-87D8-46AF-8D57-4919ADA788C2}"/>
              </a:ext>
            </a:extLst>
          </p:cNvPr>
          <p:cNvSpPr txBox="1"/>
          <p:nvPr/>
        </p:nvSpPr>
        <p:spPr bwMode="auto">
          <a:xfrm>
            <a:off x="141514" y="4686299"/>
            <a:ext cx="8223553" cy="1566333"/>
          </a:xfrm>
          <a:prstGeom prst="rect">
            <a:avLst/>
          </a:prstGeom>
          <a:solidFill>
            <a:schemeClr val="tx2">
              <a:lumMod val="65000"/>
              <a:lumOff val="35000"/>
            </a:schemeClr>
          </a:solidFill>
          <a:ln w="9525">
            <a:no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10000"/>
              <a:buFont typeface="Wingdings" pitchFamily="2" charset="2"/>
              <a:buChar char="§"/>
              <a:defRPr sz="2800">
                <a:solidFill>
                  <a:srgbClr val="606163"/>
                </a:solidFill>
                <a:latin typeface="+mn-lt"/>
                <a:ea typeface="+mn-ea"/>
                <a:cs typeface="+mn-cs"/>
              </a:defRPr>
            </a:lvl1pPr>
            <a:lvl2pPr marL="742950" indent="-285750" algn="l" rtl="0" eaLnBrk="0" fontAlgn="base" hangingPunct="0">
              <a:spcBef>
                <a:spcPct val="20000"/>
              </a:spcBef>
              <a:spcAft>
                <a:spcPct val="0"/>
              </a:spcAft>
              <a:buSzPct val="105000"/>
              <a:buFont typeface="Wingdings" pitchFamily="2" charset="2"/>
              <a:buChar char="§"/>
              <a:defRPr sz="2400">
                <a:solidFill>
                  <a:srgbClr val="606163"/>
                </a:solidFill>
                <a:latin typeface="+mn-lt"/>
              </a:defRPr>
            </a:lvl2pPr>
            <a:lvl3pPr marL="1143000" indent="-228600" algn="l" rtl="0" eaLnBrk="0" fontAlgn="base" hangingPunct="0">
              <a:spcBef>
                <a:spcPct val="20000"/>
              </a:spcBef>
              <a:spcAft>
                <a:spcPct val="0"/>
              </a:spcAft>
              <a:buSzPct val="90000"/>
              <a:buFont typeface="Wingdings" pitchFamily="2" charset="2"/>
              <a:buChar char="§"/>
              <a:defRPr sz="2400">
                <a:solidFill>
                  <a:srgbClr val="606163"/>
                </a:solidFill>
                <a:latin typeface="+mn-lt"/>
              </a:defRPr>
            </a:lvl3pPr>
            <a:lvl4pPr marL="1600200" indent="-228600" algn="l" rtl="0" eaLnBrk="0" fontAlgn="base" hangingPunct="0">
              <a:spcBef>
                <a:spcPct val="20000"/>
              </a:spcBef>
              <a:spcAft>
                <a:spcPct val="0"/>
              </a:spcAft>
              <a:buSzPct val="80000"/>
              <a:buFont typeface="Wingdings" pitchFamily="2" charset="2"/>
              <a:buChar char="§"/>
              <a:defRPr sz="2400">
                <a:solidFill>
                  <a:srgbClr val="606163"/>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None/>
            </a:pPr>
            <a:endParaRPr lang="en-US" kern="0">
              <a:latin typeface="Batang" panose="02030600000101010101" pitchFamily="18" charset="-127"/>
              <a:ea typeface="Batang" panose="02030600000101010101" pitchFamily="18" charset="-127"/>
            </a:endParaRPr>
          </a:p>
          <a:p>
            <a:pPr marL="0" indent="0">
              <a:buNone/>
            </a:pPr>
            <a:r>
              <a:rPr lang="en-US" sz="3200" b="1" kern="0">
                <a:solidFill>
                  <a:srgbClr val="FF0000"/>
                </a:solidFill>
                <a:latin typeface="Batang" panose="02030600000101010101" pitchFamily="18" charset="-127"/>
                <a:ea typeface="Batang" panose="02030600000101010101" pitchFamily="18" charset="-127"/>
              </a:rPr>
              <a:t>Compliance deadline:   August 14, 2020</a:t>
            </a:r>
          </a:p>
          <a:p>
            <a:pPr marL="0" indent="0">
              <a:buFont typeface="Wingdings" pitchFamily="2" charset="2"/>
              <a:buNone/>
            </a:pPr>
            <a:endParaRPr lang="en-US" kern="0">
              <a:latin typeface="Batang" panose="02030600000101010101" pitchFamily="18" charset="-127"/>
              <a:ea typeface="Batang" panose="02030600000101010101" pitchFamily="18" charset="-127"/>
            </a:endParaRPr>
          </a:p>
        </p:txBody>
      </p:sp>
      <p:sp>
        <p:nvSpPr>
          <p:cNvPr id="8" name="Arrow: Down 7">
            <a:extLst>
              <a:ext uri="{FF2B5EF4-FFF2-40B4-BE49-F238E27FC236}">
                <a16:creationId xmlns:a16="http://schemas.microsoft.com/office/drawing/2014/main" id="{2E2468B4-39E2-4F74-B031-8224F1DA24CF}"/>
              </a:ext>
            </a:extLst>
          </p:cNvPr>
          <p:cNvSpPr/>
          <p:nvPr/>
        </p:nvSpPr>
        <p:spPr>
          <a:xfrm>
            <a:off x="7027333" y="3048000"/>
            <a:ext cx="1253067" cy="137159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8855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indefinite"/>
                            </p:stCondLst>
                          </p:cTn>
                        </p:par>
                        <p:par>
                          <p:cTn id="15" fill="hold" nodeType="afterGroup">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1" animBg="1"/>
      <p:bldP spid="8"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E1F2-A037-4AD4-917A-B0CF80453913}"/>
              </a:ext>
            </a:extLst>
          </p:cNvPr>
          <p:cNvSpPr>
            <a:spLocks noGrp="1"/>
          </p:cNvSpPr>
          <p:nvPr>
            <p:ph type="title"/>
          </p:nvPr>
        </p:nvSpPr>
        <p:spPr/>
        <p:txBody>
          <a:bodyPr/>
          <a:lstStyle/>
          <a:p>
            <a:r>
              <a:rPr lang="en-US">
                <a:latin typeface="Batang" panose="02030600000101010101" pitchFamily="18" charset="-127"/>
                <a:ea typeface="Batang" panose="02030600000101010101" pitchFamily="18" charset="-127"/>
              </a:rPr>
              <a:t>Your Title IX Team Needs Your Support</a:t>
            </a:r>
          </a:p>
        </p:txBody>
      </p:sp>
      <p:sp>
        <p:nvSpPr>
          <p:cNvPr id="3" name="Content Placeholder 2">
            <a:extLst>
              <a:ext uri="{FF2B5EF4-FFF2-40B4-BE49-F238E27FC236}">
                <a16:creationId xmlns:a16="http://schemas.microsoft.com/office/drawing/2014/main" id="{6C6E8872-3B28-454F-8EB9-933F04E1627D}"/>
              </a:ext>
            </a:extLst>
          </p:cNvPr>
          <p:cNvSpPr>
            <a:spLocks noGrp="1"/>
          </p:cNvSpPr>
          <p:nvPr>
            <p:ph idx="1"/>
          </p:nvPr>
        </p:nvSpPr>
        <p:spPr>
          <a:xfrm>
            <a:off x="3555999" y="1625600"/>
            <a:ext cx="5368395" cy="4555595"/>
          </a:xfrm>
        </p:spPr>
        <p:txBody>
          <a:bodyPr/>
          <a:lstStyle/>
          <a:p>
            <a:pPr>
              <a:buFont typeface="Arial" pitchFamily="34" charset="0"/>
              <a:buChar char="•"/>
            </a:pPr>
            <a:r>
              <a:rPr lang="en-US"/>
              <a:t>Time</a:t>
            </a:r>
          </a:p>
          <a:p>
            <a:pPr>
              <a:buFont typeface="Arial" pitchFamily="34" charset="0"/>
              <a:buChar char="•"/>
            </a:pPr>
            <a:endParaRPr lang="en-US"/>
          </a:p>
          <a:p>
            <a:pPr>
              <a:buFont typeface="Arial" pitchFamily="34" charset="0"/>
              <a:buChar char="•"/>
            </a:pPr>
            <a:r>
              <a:rPr lang="en-US"/>
              <a:t>Back up</a:t>
            </a:r>
          </a:p>
          <a:p>
            <a:pPr>
              <a:buFont typeface="Arial" pitchFamily="34" charset="0"/>
              <a:buChar char="•"/>
            </a:pPr>
            <a:endParaRPr lang="en-US"/>
          </a:p>
          <a:p>
            <a:pPr>
              <a:buFont typeface="Arial" pitchFamily="34" charset="0"/>
              <a:buChar char="•"/>
            </a:pPr>
            <a:r>
              <a:rPr lang="en-US"/>
              <a:t>Resources</a:t>
            </a:r>
          </a:p>
          <a:p>
            <a:pPr>
              <a:buFont typeface="Arial" pitchFamily="34" charset="0"/>
              <a:buChar char="•"/>
            </a:pPr>
            <a:endParaRPr lang="en-US"/>
          </a:p>
          <a:p>
            <a:pPr>
              <a:buFont typeface="Arial" pitchFamily="34" charset="0"/>
              <a:buChar char="•"/>
            </a:pPr>
            <a:r>
              <a:rPr lang="en-US"/>
              <a:t>Moral support</a:t>
            </a:r>
          </a:p>
          <a:p>
            <a:pPr>
              <a:buFont typeface="Arial" pitchFamily="34" charset="0"/>
              <a:buChar char="•"/>
            </a:pPr>
            <a:endParaRPr lang="en-US"/>
          </a:p>
          <a:p>
            <a:pPr>
              <a:buFont typeface="Arial" pitchFamily="34" charset="0"/>
              <a:buChar char="•"/>
            </a:pPr>
            <a:r>
              <a:rPr lang="en-US"/>
              <a:t>Messaging</a:t>
            </a:r>
          </a:p>
          <a:p>
            <a:pPr>
              <a:buFont typeface="Arial" pitchFamily="34" charset="0"/>
              <a:buChar char="•"/>
            </a:pPr>
            <a:endParaRPr lang="en-US"/>
          </a:p>
          <a:p>
            <a:pPr>
              <a:buFont typeface="Arial" pitchFamily="34" charset="0"/>
              <a:buChar char="•"/>
            </a:pPr>
            <a:endParaRPr lang="en-US"/>
          </a:p>
          <a:p>
            <a:pPr>
              <a:buFont typeface="Arial" pitchFamily="34" charset="0"/>
              <a:buChar char="•"/>
            </a:pPr>
            <a:endParaRPr lang="en-US"/>
          </a:p>
          <a:p>
            <a:pPr>
              <a:buFont typeface="Arial" pitchFamily="34" charset="0"/>
              <a:buChar char="•"/>
            </a:pPr>
            <a:endParaRPr lang="en-US"/>
          </a:p>
        </p:txBody>
      </p:sp>
      <p:pic>
        <p:nvPicPr>
          <p:cNvPr id="5" name="Picture 6" descr="Hardcover Edvard Munch Masterpieces of Art Book">
            <a:extLst>
              <a:ext uri="{FF2B5EF4-FFF2-40B4-BE49-F238E27FC236}">
                <a16:creationId xmlns:a16="http://schemas.microsoft.com/office/drawing/2014/main" id="{480F32EC-D2B2-4B14-97CE-3D5108E80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46" r="13046"/>
          <a:stretch>
            <a:fillRect/>
          </a:stretch>
        </p:blipFill>
        <p:spPr bwMode="auto">
          <a:xfrm>
            <a:off x="219605" y="1392767"/>
            <a:ext cx="3205388" cy="47884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211CE4B-9FB8-4B76-948F-C55F6637462C}"/>
              </a:ext>
            </a:extLst>
          </p:cNvPr>
          <p:cNvSpPr/>
          <p:nvPr/>
        </p:nvSpPr>
        <p:spPr>
          <a:xfrm>
            <a:off x="181732" y="1392767"/>
            <a:ext cx="3243261" cy="47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038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76F40-DA74-413A-A37F-BC7EDB928ABB}"/>
              </a:ext>
            </a:extLst>
          </p:cNvPr>
          <p:cNvSpPr>
            <a:spLocks noGrp="1"/>
          </p:cNvSpPr>
          <p:nvPr>
            <p:ph type="title"/>
          </p:nvPr>
        </p:nvSpPr>
        <p:spPr>
          <a:solidFill>
            <a:schemeClr val="accent6">
              <a:lumMod val="60000"/>
              <a:lumOff val="40000"/>
            </a:schemeClr>
          </a:solidFill>
          <a:ln>
            <a:solidFill>
              <a:schemeClr val="accent1">
                <a:lumMod val="50000"/>
              </a:schemeClr>
            </a:solidFill>
          </a:ln>
        </p:spPr>
        <p:txBody>
          <a:bodyPr/>
          <a:lstStyle/>
          <a:p>
            <a:pPr algn="ctr"/>
            <a:r>
              <a:rPr lang="en-US">
                <a:solidFill>
                  <a:schemeClr val="bg1"/>
                </a:solidFill>
                <a:latin typeface="Batang" panose="02030600000101010101" pitchFamily="18" charset="-127"/>
                <a:ea typeface="Batang" panose="02030600000101010101" pitchFamily="18" charset="-127"/>
              </a:rPr>
              <a:t>Key Message for Your Community</a:t>
            </a:r>
          </a:p>
        </p:txBody>
      </p:sp>
      <p:sp>
        <p:nvSpPr>
          <p:cNvPr id="3" name="Content Placeholder 2">
            <a:extLst>
              <a:ext uri="{FF2B5EF4-FFF2-40B4-BE49-F238E27FC236}">
                <a16:creationId xmlns:a16="http://schemas.microsoft.com/office/drawing/2014/main" id="{96EAC60F-F73C-427D-BE79-1FFFDAE41D26}"/>
              </a:ext>
            </a:extLst>
          </p:cNvPr>
          <p:cNvSpPr>
            <a:spLocks noGrp="1"/>
          </p:cNvSpPr>
          <p:nvPr>
            <p:ph idx="1"/>
          </p:nvPr>
        </p:nvSpPr>
        <p:spPr>
          <a:xfrm>
            <a:off x="457200" y="1295400"/>
            <a:ext cx="8084916" cy="1366777"/>
          </a:xfrm>
        </p:spPr>
        <p:txBody>
          <a:bodyPr/>
          <a:lstStyle/>
          <a:p>
            <a:pPr marL="0" indent="0" algn="ctr">
              <a:buNone/>
            </a:pPr>
            <a:endParaRPr lang="en-US" sz="3600">
              <a:solidFill>
                <a:srgbClr val="C00000"/>
              </a:solidFill>
              <a:latin typeface="Batang" panose="02030600000101010101" pitchFamily="18" charset="-127"/>
              <a:ea typeface="Batang" panose="02030600000101010101" pitchFamily="18" charset="-127"/>
            </a:endParaRPr>
          </a:p>
          <a:p>
            <a:pPr marL="0" indent="0" algn="ctr">
              <a:buNone/>
            </a:pPr>
            <a:r>
              <a:rPr lang="en-US" sz="4800">
                <a:solidFill>
                  <a:srgbClr val="C00000"/>
                </a:solidFill>
                <a:latin typeface="Batang" panose="02030600000101010101" pitchFamily="18" charset="-127"/>
                <a:ea typeface="Batang" panose="02030600000101010101" pitchFamily="18" charset="-127"/>
              </a:rPr>
              <a:t>More is staying the same than is changing.</a:t>
            </a:r>
          </a:p>
          <a:p>
            <a:pPr marL="0" indent="0">
              <a:buNone/>
            </a:pPr>
            <a:endParaRPr lang="en-US"/>
          </a:p>
          <a:p>
            <a:pPr marL="0" indent="0">
              <a:buNone/>
            </a:pPr>
            <a:endParaRPr lang="en-US"/>
          </a:p>
          <a:p>
            <a:pPr marL="0" indent="0">
              <a:buNone/>
            </a:pPr>
            <a:endParaRPr lang="en-US"/>
          </a:p>
          <a:p>
            <a:pPr marL="0" indent="0">
              <a:buNone/>
            </a:pPr>
            <a:endParaRPr lang="en-US"/>
          </a:p>
        </p:txBody>
      </p:sp>
      <p:sp>
        <p:nvSpPr>
          <p:cNvPr id="5" name="Content Placeholder 2">
            <a:extLst>
              <a:ext uri="{FF2B5EF4-FFF2-40B4-BE49-F238E27FC236}">
                <a16:creationId xmlns:a16="http://schemas.microsoft.com/office/drawing/2014/main" id="{754FF526-FD8A-4E16-992F-EDA1A01AF51A}"/>
              </a:ext>
            </a:extLst>
          </p:cNvPr>
          <p:cNvSpPr txBox="1"/>
          <p:nvPr/>
        </p:nvSpPr>
        <p:spPr bwMode="auto">
          <a:xfrm>
            <a:off x="457200" y="4080559"/>
            <a:ext cx="8229600" cy="2320241"/>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10000"/>
              <a:buFont typeface="Wingdings" pitchFamily="2" charset="2"/>
              <a:buChar char="§"/>
              <a:defRPr sz="2800">
                <a:solidFill>
                  <a:srgbClr val="606163"/>
                </a:solidFill>
                <a:latin typeface="+mn-lt"/>
                <a:ea typeface="+mn-ea"/>
                <a:cs typeface="+mn-cs"/>
              </a:defRPr>
            </a:lvl1pPr>
            <a:lvl2pPr marL="742950" indent="-285750" algn="l" rtl="0" eaLnBrk="0" fontAlgn="base" hangingPunct="0">
              <a:spcBef>
                <a:spcPct val="20000"/>
              </a:spcBef>
              <a:spcAft>
                <a:spcPct val="0"/>
              </a:spcAft>
              <a:buSzPct val="105000"/>
              <a:buFont typeface="Wingdings" pitchFamily="2" charset="2"/>
              <a:buChar char="§"/>
              <a:defRPr sz="2400">
                <a:solidFill>
                  <a:srgbClr val="606163"/>
                </a:solidFill>
                <a:latin typeface="+mn-lt"/>
              </a:defRPr>
            </a:lvl2pPr>
            <a:lvl3pPr marL="1143000" indent="-228600" algn="l" rtl="0" eaLnBrk="0" fontAlgn="base" hangingPunct="0">
              <a:spcBef>
                <a:spcPct val="20000"/>
              </a:spcBef>
              <a:spcAft>
                <a:spcPct val="0"/>
              </a:spcAft>
              <a:buSzPct val="90000"/>
              <a:buFont typeface="Wingdings" pitchFamily="2" charset="2"/>
              <a:buChar char="§"/>
              <a:defRPr sz="2400">
                <a:solidFill>
                  <a:srgbClr val="606163"/>
                </a:solidFill>
                <a:latin typeface="+mn-lt"/>
              </a:defRPr>
            </a:lvl3pPr>
            <a:lvl4pPr marL="1600200" indent="-228600" algn="l" rtl="0" eaLnBrk="0" fontAlgn="base" hangingPunct="0">
              <a:spcBef>
                <a:spcPct val="20000"/>
              </a:spcBef>
              <a:spcAft>
                <a:spcPct val="0"/>
              </a:spcAft>
              <a:buSzPct val="80000"/>
              <a:buFont typeface="Wingdings" pitchFamily="2" charset="2"/>
              <a:buChar char="§"/>
              <a:defRPr sz="2400">
                <a:solidFill>
                  <a:srgbClr val="606163"/>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Font typeface="Wingdings" pitchFamily="2" charset="2"/>
              <a:buNone/>
            </a:pPr>
            <a:r>
              <a:rPr lang="en-US" sz="3600" kern="0">
                <a:solidFill>
                  <a:schemeClr val="tx1"/>
                </a:solidFill>
                <a:latin typeface="Batang" panose="02030600000101010101" pitchFamily="18" charset="-127"/>
                <a:ea typeface="Batang" panose="02030600000101010101" pitchFamily="18" charset="-127"/>
              </a:rPr>
              <a:t>Important side note:   You retain control over whether to change or maintain significant elements of your current Title IX program.   </a:t>
            </a:r>
            <a:endParaRPr lang="en-US" kern="0">
              <a:solidFill>
                <a:schemeClr val="tx1"/>
              </a:solidFill>
              <a:latin typeface="Batang" panose="02030600000101010101" pitchFamily="18" charset="-127"/>
              <a:ea typeface="Batang" panose="02030600000101010101" pitchFamily="18" charset="-127"/>
            </a:endParaRPr>
          </a:p>
          <a:p>
            <a:pPr marL="0" indent="0">
              <a:buFont typeface="Wingdings" pitchFamily="2" charset="2"/>
              <a:buNone/>
            </a:pPr>
            <a:endParaRPr lang="en-US" kern="0"/>
          </a:p>
        </p:txBody>
      </p:sp>
    </p:spTree>
    <p:extLst>
      <p:ext uri="{BB962C8B-B14F-4D97-AF65-F5344CB8AC3E}">
        <p14:creationId xmlns:p14="http://schemas.microsoft.com/office/powerpoint/2010/main" val="8607770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grpId="1"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652DD0BC-546B-4581-81A9-99B0D3C95406}"/>
              </a:ext>
            </a:extLst>
          </p:cNvPr>
          <p:cNvSpPr/>
          <p:nvPr/>
        </p:nvSpPr>
        <p:spPr>
          <a:xfrm>
            <a:off x="205343" y="1385766"/>
            <a:ext cx="2102589" cy="203686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E2ACE5C3-AD44-4577-96F3-E802C90A4D3F}"/>
              </a:ext>
            </a:extLst>
          </p:cNvPr>
          <p:cNvSpPr/>
          <p:nvPr/>
        </p:nvSpPr>
        <p:spPr>
          <a:xfrm>
            <a:off x="3937811" y="1791387"/>
            <a:ext cx="1268375" cy="12946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17025"/>
            <a:ext cx="8229600" cy="944563"/>
          </a:xfrm>
        </p:spPr>
        <p:txBody>
          <a:bodyPr/>
          <a:lstStyle/>
          <a:p>
            <a:pPr algn="ctr"/>
            <a:r>
              <a:rPr lang="en-US">
                <a:solidFill>
                  <a:schemeClr val="accent1">
                    <a:lumMod val="50000"/>
                  </a:schemeClr>
                </a:solidFill>
                <a:latin typeface="Batang" panose="02030600000101010101" pitchFamily="18" charset="-127"/>
                <a:ea typeface="Batang" panose="02030600000101010101" pitchFamily="18" charset="-127"/>
              </a:rPr>
              <a:t>Overarching Goals of Final Rule</a:t>
            </a:r>
          </a:p>
        </p:txBody>
      </p:sp>
      <p:pic>
        <p:nvPicPr>
          <p:cNvPr id="5" name="Picture 2" descr="C:\Program Files (x86)\Microsoft Office\MEDIA\CAGCAT10\j0300840.wmf"/>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83792" y="3457165"/>
            <a:ext cx="3494686" cy="29436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BAB7738-9E29-48FA-BC5B-D8111048EB08}"/>
              </a:ext>
            </a:extLst>
          </p:cNvPr>
          <p:cNvSpPr txBox="1"/>
          <p:nvPr/>
        </p:nvSpPr>
        <p:spPr>
          <a:xfrm>
            <a:off x="499768" y="2124429"/>
            <a:ext cx="1558996" cy="830997"/>
          </a:xfrm>
          <a:prstGeom prst="rect">
            <a:avLst/>
          </a:prstGeom>
          <a:noFill/>
        </p:spPr>
        <p:txBody>
          <a:bodyPr wrap="square" rtlCol="0">
            <a:spAutoFit/>
          </a:bodyPr>
          <a:lstStyle/>
          <a:p>
            <a:pPr algn="ctr"/>
            <a:r>
              <a:rPr lang="en-US" sz="1600" b="1">
                <a:solidFill>
                  <a:schemeClr val="accent1">
                    <a:lumMod val="50000"/>
                  </a:schemeClr>
                </a:solidFill>
              </a:rPr>
              <a:t>Title IX under</a:t>
            </a:r>
          </a:p>
          <a:p>
            <a:pPr algn="ctr"/>
            <a:r>
              <a:rPr lang="en-US" sz="1600" b="1">
                <a:solidFill>
                  <a:schemeClr val="accent1">
                    <a:lumMod val="50000"/>
                  </a:schemeClr>
                </a:solidFill>
              </a:rPr>
              <a:t>Obama-era </a:t>
            </a:r>
          </a:p>
          <a:p>
            <a:pPr algn="ctr"/>
            <a:r>
              <a:rPr lang="en-US" sz="1600" b="1">
                <a:solidFill>
                  <a:schemeClr val="accent1">
                    <a:lumMod val="50000"/>
                  </a:schemeClr>
                </a:solidFill>
              </a:rPr>
              <a:t>Guidance </a:t>
            </a:r>
          </a:p>
        </p:txBody>
      </p:sp>
      <p:sp>
        <p:nvSpPr>
          <p:cNvPr id="8" name="TextBox 7">
            <a:extLst>
              <a:ext uri="{FF2B5EF4-FFF2-40B4-BE49-F238E27FC236}">
                <a16:creationId xmlns:a16="http://schemas.microsoft.com/office/drawing/2014/main" id="{9AFE22CC-36B1-4CA7-BC8A-1E6F5BF6034D}"/>
              </a:ext>
            </a:extLst>
          </p:cNvPr>
          <p:cNvSpPr txBox="1"/>
          <p:nvPr/>
        </p:nvSpPr>
        <p:spPr>
          <a:xfrm>
            <a:off x="3888856" y="2058034"/>
            <a:ext cx="1366284" cy="830997"/>
          </a:xfrm>
          <a:prstGeom prst="rect">
            <a:avLst/>
          </a:prstGeom>
          <a:noFill/>
        </p:spPr>
        <p:txBody>
          <a:bodyPr wrap="square" rtlCol="0">
            <a:spAutoFit/>
          </a:bodyPr>
          <a:lstStyle/>
          <a:p>
            <a:pPr algn="ctr"/>
            <a:r>
              <a:rPr lang="en-US" sz="1600" b="1">
                <a:solidFill>
                  <a:schemeClr val="accent1">
                    <a:lumMod val="50000"/>
                  </a:schemeClr>
                </a:solidFill>
              </a:rPr>
              <a:t>Title IX under  </a:t>
            </a:r>
          </a:p>
          <a:p>
            <a:pPr algn="ctr"/>
            <a:r>
              <a:rPr lang="en-US" sz="1600" b="1">
                <a:solidFill>
                  <a:schemeClr val="accent1">
                    <a:lumMod val="50000"/>
                  </a:schemeClr>
                </a:solidFill>
              </a:rPr>
              <a:t>  Final Rule</a:t>
            </a:r>
          </a:p>
        </p:txBody>
      </p:sp>
      <p:sp>
        <p:nvSpPr>
          <p:cNvPr id="10" name="Arrow: Right 9">
            <a:extLst>
              <a:ext uri="{FF2B5EF4-FFF2-40B4-BE49-F238E27FC236}">
                <a16:creationId xmlns:a16="http://schemas.microsoft.com/office/drawing/2014/main" id="{6DF4BF7A-E38D-44E7-9780-89D9C09870D5}"/>
              </a:ext>
            </a:extLst>
          </p:cNvPr>
          <p:cNvSpPr/>
          <p:nvPr/>
        </p:nvSpPr>
        <p:spPr>
          <a:xfrm>
            <a:off x="2355049" y="1654053"/>
            <a:ext cx="1122622" cy="338554"/>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71119DC-FEC5-4C95-88C3-CB076F77EA03}"/>
              </a:ext>
            </a:extLst>
          </p:cNvPr>
          <p:cNvSpPr txBox="1"/>
          <p:nvPr/>
        </p:nvSpPr>
        <p:spPr>
          <a:xfrm>
            <a:off x="5833507" y="1385766"/>
            <a:ext cx="3016767" cy="1569660"/>
          </a:xfrm>
          <a:prstGeom prst="rect">
            <a:avLst/>
          </a:prstGeom>
          <a:noFill/>
        </p:spPr>
        <p:txBody>
          <a:bodyPr wrap="square" rtlCol="0">
            <a:spAutoFit/>
          </a:bodyPr>
          <a:lstStyle/>
          <a:p>
            <a:pPr>
              <a:buAutoNum type="arabicPeriod"/>
            </a:pPr>
            <a:r>
              <a:rPr lang="en-US" sz="2400">
                <a:latin typeface="Batang" panose="02030600000101010101" pitchFamily="18" charset="-127"/>
                <a:ea typeface="Batang" panose="02030600000101010101" pitchFamily="18" charset="-127"/>
              </a:rPr>
              <a:t>   Narrow the scope of incidents that fall within the law</a:t>
            </a:r>
          </a:p>
        </p:txBody>
      </p:sp>
      <p:sp>
        <p:nvSpPr>
          <p:cNvPr id="13" name="TextBox 12">
            <a:extLst>
              <a:ext uri="{FF2B5EF4-FFF2-40B4-BE49-F238E27FC236}">
                <a16:creationId xmlns:a16="http://schemas.microsoft.com/office/drawing/2014/main" id="{4E20D4F2-BF18-4327-81F3-9B425308EFAD}"/>
              </a:ext>
            </a:extLst>
          </p:cNvPr>
          <p:cNvSpPr txBox="1"/>
          <p:nvPr/>
        </p:nvSpPr>
        <p:spPr>
          <a:xfrm>
            <a:off x="565522" y="4242078"/>
            <a:ext cx="4633799" cy="1200329"/>
          </a:xfrm>
          <a:prstGeom prst="rect">
            <a:avLst/>
          </a:prstGeom>
          <a:noFill/>
        </p:spPr>
        <p:txBody>
          <a:bodyPr wrap="square" rtlCol="0">
            <a:spAutoFit/>
          </a:bodyPr>
          <a:lstStyle/>
          <a:p>
            <a:pPr>
              <a:buAutoNum type="arabicPeriod" startAt="2"/>
            </a:pPr>
            <a:r>
              <a:rPr lang="en-US" sz="2400">
                <a:latin typeface="Batang" panose="02030600000101010101" pitchFamily="18" charset="-127"/>
                <a:ea typeface="Batang" panose="02030600000101010101" pitchFamily="18" charset="-127"/>
              </a:rPr>
              <a:t>   Recalibrate the procedural balance between complainants and respondents </a:t>
            </a:r>
          </a:p>
        </p:txBody>
      </p:sp>
      <p:sp>
        <p:nvSpPr>
          <p:cNvPr id="14" name="Flowchart: Connector 13">
            <a:extLst>
              <a:ext uri="{FF2B5EF4-FFF2-40B4-BE49-F238E27FC236}">
                <a16:creationId xmlns:a16="http://schemas.microsoft.com/office/drawing/2014/main" id="{3130E2A1-031B-4AF2-8CC8-A0B116F65B0A}"/>
              </a:ext>
            </a:extLst>
          </p:cNvPr>
          <p:cNvSpPr/>
          <p:nvPr/>
        </p:nvSpPr>
        <p:spPr>
          <a:xfrm>
            <a:off x="3520705" y="1420297"/>
            <a:ext cx="2102589" cy="203686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5611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indefinite"/>
                            </p:stCondLst>
                          </p:cTn>
                        </p:par>
                        <p:par>
                          <p:cTn id="20" fill="hold" nodeType="afterGroup">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indefinite"/>
                            </p:stCondLst>
                          </p:cTn>
                        </p:par>
                        <p:par>
                          <p:cTn id="25" fill="hold" nodeType="afterGroup">
                            <p:stCondLst>
                              <p:cond delay="0"/>
                            </p:stCondLst>
                            <p:childTnLst>
                              <p:par>
                                <p:cTn id="26" presetID="16" presetClass="entr" presetSubtype="21" fill="hold" grpId="4"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nodeType="clickPar">
                      <p:stCondLst>
                        <p:cond delay="indefinite"/>
                      </p:stCondLst>
                      <p:childTnLst>
                        <p:par>
                          <p:cTn id="30" fill="hold" nodeType="withGroup">
                            <p:stCondLst>
                              <p:cond delay="indefinite"/>
                            </p:stCondLst>
                          </p:cTn>
                        </p:par>
                        <p:par>
                          <p:cTn id="31" fill="hold" nodeType="afterGroup">
                            <p:stCondLst>
                              <p:cond delay="0"/>
                            </p:stCondLst>
                            <p:childTnLst>
                              <p:par>
                                <p:cTn id="32" presetID="42" presetClass="entr" presetSubtype="0" fill="hold" grpId="1"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indefinite"/>
                            </p:stCondLst>
                          </p:cTn>
                        </p:par>
                        <p:par>
                          <p:cTn id="39" fill="hold" nodeType="afterGroup">
                            <p:stCondLst>
                              <p:cond delay="0"/>
                            </p:stCondLst>
                            <p:childTnLst>
                              <p:par>
                                <p:cTn id="40" presetID="1" presetClass="entr" presetSubtype="0" fill="hold" grpId="3"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indefinite"/>
                            </p:stCondLst>
                          </p:cTn>
                        </p:par>
                        <p:par>
                          <p:cTn id="44" fill="hold" nodeType="afterGroup">
                            <p:stCondLst>
                              <p:cond delay="0"/>
                            </p:stCondLst>
                            <p:childTnLst>
                              <p:par>
                                <p:cTn id="45" presetID="42" presetClass="entr" presetSubtype="0" fill="hold" grpId="6"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indefinite"/>
                            </p:stCondLst>
                          </p:cTn>
                        </p:par>
                        <p:par>
                          <p:cTn id="52" fill="hold" nodeType="afterGroup">
                            <p:stCondLst>
                              <p:cond delay="0"/>
                            </p:stCondLst>
                            <p:childTnLst>
                              <p:par>
                                <p:cTn id="53" presetID="42" presetClass="entr" presetSubtype="0" fill="hold" grpId="5"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indefinite"/>
                            </p:stCondLst>
                          </p:cTn>
                        </p:par>
                        <p:par>
                          <p:cTn id="60" fill="hold" nodeType="after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1" animBg="1"/>
      <p:bldP spid="7" grpId="2"/>
      <p:bldP spid="8" grpId="3"/>
      <p:bldP spid="10" grpId="4" animBg="1"/>
      <p:bldP spid="13" grpId="5"/>
      <p:bldP spid="14" grpId="6"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134.0"/>
  <p:tag name="AS_RELEASE_DATE" val="2017.08.21"/>
  <p:tag name="AS_TITLE" val="Aspose.Slides for .NET 4.0"/>
  <p:tag name="AS_VERSION" val="17.8"/>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000" smtClean="0">
            <a:solidFill>
              <a:schemeClr val="bg1"/>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453F3C98E22946852258D9002AD8FB" ma:contentTypeVersion="0" ma:contentTypeDescription="Create a new document." ma:contentTypeScope="" ma:versionID="005535edd12b1335d65284735d3c6d7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75F71A-E670-4FD5-A760-2266807CC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CB19448-E851-4B87-9A68-AC98C447A1D2}">
  <ds:schemaRef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9DF4BFF-B52B-425E-BFE1-9483CD9B97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957</Words>
  <Application>Microsoft Office PowerPoint</Application>
  <PresentationFormat>On-screen Show (4:3)</PresentationFormat>
  <Paragraphs>260</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Wingdings</vt:lpstr>
      <vt:lpstr>Verdana</vt:lpstr>
      <vt:lpstr>Batang</vt:lpstr>
      <vt:lpstr>Arial</vt:lpstr>
      <vt:lpstr>1_Custom Design</vt:lpstr>
      <vt:lpstr>PowerPoint Presentation</vt:lpstr>
      <vt:lpstr>Agenda</vt:lpstr>
      <vt:lpstr>TITLE IX</vt:lpstr>
      <vt:lpstr>Title IX’s Purpose</vt:lpstr>
      <vt:lpstr>The 2011 and 2014 Guidance</vt:lpstr>
      <vt:lpstr>The Final Rule is More than Guidance</vt:lpstr>
      <vt:lpstr>Your Title IX Team Needs Your Support</vt:lpstr>
      <vt:lpstr>Key Message for Your Community</vt:lpstr>
      <vt:lpstr>Overarching Goals of Final Rule</vt:lpstr>
      <vt:lpstr>PowerPoint Presentation</vt:lpstr>
      <vt:lpstr>PowerPoint Presentation</vt:lpstr>
      <vt:lpstr>PowerPoint Presentation</vt:lpstr>
      <vt:lpstr>PowerPoint Presentation</vt:lpstr>
      <vt:lpstr>Should you continue to strive to stop, prevent, and remedy sexual harassment?</vt:lpstr>
      <vt:lpstr>PowerPoint Presentation</vt:lpstr>
      <vt:lpstr>Should you continue to mandate that all employees report sexual harassment?   </vt:lpstr>
      <vt:lpstr>       INFORMAL RESOLUTION PROCESS</vt:lpstr>
      <vt:lpstr>Should you prioritize standing up an  informal resolution process?   </vt:lpstr>
      <vt:lpstr>PowerPoint Presentation</vt:lpstr>
      <vt:lpstr>Should you keep “preponderance” as  evidentiary standard?   </vt:lpstr>
      <vt:lpstr>PowerPoint Presentation</vt:lpstr>
      <vt:lpstr>PowerPoint Presentation</vt:lpstr>
      <vt:lpstr>PowerPoint Presentation</vt:lpstr>
      <vt:lpstr>PowerPoint Presentation</vt:lpstr>
      <vt:lpstr>PowerPoint Presentation</vt:lpstr>
      <vt:lpstr>Your Parker Poe Title IX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2024-01-26T13:29:54Z</dcterms:modified>
</cp:coreProperties>
</file>